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5/24/24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5/24/24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5/24/24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5/24/24 with 23-24</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97699900"/>
              </p:ext>
            </p:extLst>
          </p:nvPr>
        </p:nvGraphicFramePr>
        <p:xfrm>
          <a:off x="384468" y="1858539"/>
          <a:ext cx="4341855" cy="36576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Perrysburg Exempt Village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$42,373-$49,364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Bowling Green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$45,651-$46,538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Fostoria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$37,452-$41,647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$43,400 = $29/hr.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$53,800 = $36/hr.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Google Shape;278;p13">
            <a:extLst>
              <a:ext uri="{FF2B5EF4-FFF2-40B4-BE49-F238E27FC236}">
                <a16:creationId xmlns:a16="http://schemas.microsoft.com/office/drawing/2014/main" id="{83CBB74A-52CF-98A6-0663-F3042538F72D}"/>
              </a:ext>
            </a:extLst>
          </p:cNvPr>
          <p:cNvGraphicFramePr/>
          <p:nvPr>
            <p:extLst>
              <p:ext uri="{D42A27DB-BD31-4B8C-83A1-F6EECF244321}">
                <p14:modId xmlns:p14="http://schemas.microsoft.com/office/powerpoint/2010/main" val="4148054376"/>
              </p:ext>
            </p:extLst>
          </p:nvPr>
        </p:nvGraphicFramePr>
        <p:xfrm>
          <a:off x="384468" y="1858539"/>
          <a:ext cx="5538661" cy="3657600"/>
        </p:xfrm>
        <a:graphic>
          <a:graphicData uri="http://schemas.openxmlformats.org/drawingml/2006/table">
            <a:tbl>
              <a:tblPr>
                <a:noFill/>
              </a:tblPr>
              <a:tblGrid>
                <a:gridCol w="3133363">
                  <a:extLst>
                    <a:ext uri="{9D8B030D-6E8A-4147-A177-3AD203B41FA5}">
                      <a16:colId xmlns:a16="http://schemas.microsoft.com/office/drawing/2014/main" val="20000"/>
                    </a:ext>
                  </a:extLst>
                </a:gridCol>
                <a:gridCol w="1202649">
                  <a:extLst>
                    <a:ext uri="{9D8B030D-6E8A-4147-A177-3AD203B41FA5}">
                      <a16:colId xmlns:a16="http://schemas.microsoft.com/office/drawing/2014/main" val="20001"/>
                    </a:ext>
                  </a:extLst>
                </a:gridCol>
                <a:gridCol w="1202649">
                  <a:extLst>
                    <a:ext uri="{9D8B030D-6E8A-4147-A177-3AD203B41FA5}">
                      <a16:colId xmlns:a16="http://schemas.microsoft.com/office/drawing/2014/main" val="4269469096"/>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Perrysburg Exempt Village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$42,373-$49,364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$54,025-$61,017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Bowling Green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$45,651-$46,538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$51,562-$52,833</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Fostoria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$37,452-$41,647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$46,628-$51,384</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$79,000 = $53/hr.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01789C09-AD7C-EB18-6E8E-21D591DED4E6}"/>
              </a:ext>
            </a:extLst>
          </p:cNvPr>
          <p:cNvGraphicFramePr/>
          <p:nvPr>
            <p:extLst>
              <p:ext uri="{D42A27DB-BD31-4B8C-83A1-F6EECF244321}">
                <p14:modId xmlns:p14="http://schemas.microsoft.com/office/powerpoint/2010/main" val="2593637260"/>
              </p:ext>
            </p:extLst>
          </p:nvPr>
        </p:nvGraphicFramePr>
        <p:xfrm>
          <a:off x="384468" y="1858539"/>
          <a:ext cx="8449311" cy="3657600"/>
        </p:xfrm>
        <a:graphic>
          <a:graphicData uri="http://schemas.openxmlformats.org/drawingml/2006/table">
            <a:tbl>
              <a:tblPr>
                <a:noFill/>
              </a:tblPr>
              <a:tblGrid>
                <a:gridCol w="3123007">
                  <a:extLst>
                    <a:ext uri="{9D8B030D-6E8A-4147-A177-3AD203B41FA5}">
                      <a16:colId xmlns:a16="http://schemas.microsoft.com/office/drawing/2014/main" val="20000"/>
                    </a:ext>
                  </a:extLst>
                </a:gridCol>
                <a:gridCol w="1323832">
                  <a:extLst>
                    <a:ext uri="{9D8B030D-6E8A-4147-A177-3AD203B41FA5}">
                      <a16:colId xmlns:a16="http://schemas.microsoft.com/office/drawing/2014/main" val="20001"/>
                    </a:ext>
                  </a:extLst>
                </a:gridCol>
                <a:gridCol w="1323833">
                  <a:extLst>
                    <a:ext uri="{9D8B030D-6E8A-4147-A177-3AD203B41FA5}">
                      <a16:colId xmlns:a16="http://schemas.microsoft.com/office/drawing/2014/main" val="4269469096"/>
                    </a:ext>
                  </a:extLst>
                </a:gridCol>
                <a:gridCol w="1296538">
                  <a:extLst>
                    <a:ext uri="{9D8B030D-6E8A-4147-A177-3AD203B41FA5}">
                      <a16:colId xmlns:a16="http://schemas.microsoft.com/office/drawing/2014/main" val="1645228358"/>
                    </a:ext>
                  </a:extLst>
                </a:gridCol>
                <a:gridCol w="1382101">
                  <a:extLst>
                    <a:ext uri="{9D8B030D-6E8A-4147-A177-3AD203B41FA5}">
                      <a16:colId xmlns:a16="http://schemas.microsoft.com/office/drawing/2014/main" val="1649865564"/>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Perrysburg Exempt Village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$42,373-$49,364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$54,025-$61,017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$61,017-$65,678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$84,322-$88,983</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Bowling Green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$45,651-$46,538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$51,562-$52,833</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$57,760-$64,229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$75,568-$85,721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Fostoria City School District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$37,452-$41,647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$46,628-$51,384</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$51,871-$58,425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$68,949-$74,155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$1,125-$15,484</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$894-$7,951</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402</TotalTime>
  <Words>916</Words>
  <Application>Microsoft Office PowerPoint</Application>
  <PresentationFormat>On-screen Show (4:3)</PresentationFormat>
  <Paragraphs>90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33</cp:revision>
  <dcterms:created xsi:type="dcterms:W3CDTF">2022-08-02T19:12:40Z</dcterms:created>
  <dcterms:modified xsi:type="dcterms:W3CDTF">2024-05-24T14:24:56Z</dcterms:modified>
</cp:coreProperties>
</file>