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0" autoAdjust="0"/>
    <p:restoredTop sz="95618"/>
  </p:normalViewPr>
  <p:slideViewPr>
    <p:cSldViewPr snapToGrid="0" snapToObjects="1">
      <p:cViewPr>
        <p:scale>
          <a:sx n="70" d="100"/>
          <a:sy n="70" d="100"/>
        </p:scale>
        <p:origin x="1244" y="132"/>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5/24/2024</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5/24/2024</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5/24/2024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5/24/2024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5/24/2024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5/24/2024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5/24/2024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5/24/2024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5/24/2024</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sv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svg"/><Relationship Id="rId25" Type="http://schemas.openxmlformats.org/officeDocument/2006/relationships/image" Target="../media/image23.png"/><Relationship Id="rId33" Type="http://schemas.openxmlformats.org/officeDocument/2006/relationships/image" Target="../media/image31.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svg"/><Relationship Id="rId19" Type="http://schemas.openxmlformats.org/officeDocument/2006/relationships/image" Target="../media/image17.sv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 Id="rId8"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5CE6DA2-B349-42CA-209E-59324B6041A3}"/>
              </a:ext>
            </a:extLst>
          </p:cNvPr>
          <p:cNvPicPr>
            <a:picLocks noChangeAspect="1"/>
          </p:cNvPicPr>
          <p:nvPr/>
        </p:nvPicPr>
        <p:blipFill rotWithShape="1">
          <a:blip r:embed="rId3"/>
          <a:srcRect l="12312" t="2510" b="14018"/>
          <a:stretch/>
        </p:blipFill>
        <p:spPr>
          <a:xfrm>
            <a:off x="4788651" y="5489820"/>
            <a:ext cx="2569876" cy="1834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 name="Picture 26">
            <a:extLst>
              <a:ext uri="{FF2B5EF4-FFF2-40B4-BE49-F238E27FC236}">
                <a16:creationId xmlns:a16="http://schemas.microsoft.com/office/drawing/2014/main" id="{81D87430-B2E0-02C8-BA15-2D4E8D4D140F}"/>
              </a:ext>
            </a:extLst>
          </p:cNvPr>
          <p:cNvPicPr>
            <a:picLocks noChangeAspect="1"/>
          </p:cNvPicPr>
          <p:nvPr/>
        </p:nvPicPr>
        <p:blipFill rotWithShape="1">
          <a:blip r:embed="rId4"/>
          <a:srcRect l="8853" t="10585" r="26439" b="25849"/>
          <a:stretch/>
        </p:blipFill>
        <p:spPr>
          <a:xfrm>
            <a:off x="2052936" y="5506359"/>
            <a:ext cx="2516649" cy="18542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$37,452-$49,364</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138495" y="3483033"/>
            <a:ext cx="1246273"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$68,949-$88,983</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$58,500</a:t>
            </a:r>
            <a:r>
              <a:rPr lang="en-US" sz="1400" dirty="0">
                <a:solidFill>
                  <a:srgbClr val="272D41"/>
                </a:solidFill>
                <a:ea typeface="Calibri" panose="020F0502020204030204" pitchFamily="34" charset="0"/>
                <a:cs typeface="Times New Roman" panose="02020603050405020304" pitchFamily="18" charset="0"/>
              </a:rPr>
              <a:t>*</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$225,532*</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$986</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467644"/>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892570" y="9145702"/>
            <a:ext cx="946093"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SS .5.24.24</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2023-2024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2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2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24"/>
          <a:stretch>
            <a:fillRect/>
          </a:stretch>
        </p:blipFill>
        <p:spPr>
          <a:xfrm>
            <a:off x="3396324" y="9604573"/>
            <a:ext cx="466210" cy="39814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5081364" y="1491726"/>
            <a:ext cx="2295348" cy="281229"/>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Wood County, OH</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704618" y="7440969"/>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301228" y="2801634"/>
            <a:ext cx="1135923" cy="553998"/>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COACHING</a:t>
            </a:r>
          </a:p>
          <a:p>
            <a:r>
              <a:rPr lang="en-US" sz="1000" dirty="0">
                <a:ea typeface="Open Sans" panose="020B0606030504020204" pitchFamily="34" charset="0"/>
                <a:cs typeface="Open Sans" panose="020B0606030504020204" pitchFamily="34" charset="0"/>
              </a:rPr>
              <a:t>like head coach or assistant coach</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578631" y="4409880"/>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CLUBS</a:t>
            </a:r>
          </a:p>
          <a:p>
            <a:r>
              <a:rPr lang="en-US" sz="1000" dirty="0">
                <a:ea typeface="Open Sans" panose="020B0606030504020204" pitchFamily="34" charset="0"/>
                <a:cs typeface="Open Sans" panose="020B0606030504020204" pitchFamily="34" charset="0"/>
              </a:rPr>
              <a:t>like band, robotics, or yearbook</a:t>
            </a: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30" y="2944640"/>
            <a:ext cx="911798" cy="523220"/>
          </a:xfrm>
          <a:prstGeom prst="rect">
            <a:avLst/>
          </a:prstGeom>
          <a:noFill/>
        </p:spPr>
        <p:txBody>
          <a:bodyPr wrap="square" rtlCol="0">
            <a:spAutoFit/>
          </a:bodyPr>
          <a:lstStyle/>
          <a:p>
            <a:r>
              <a:rPr lang="en-US" sz="1400" b="1" dirty="0">
                <a:solidFill>
                  <a:srgbClr val="814892"/>
                </a:solidFill>
              </a:rPr>
              <a:t>$1,125-$15,484</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523220"/>
          </a:xfrm>
          <a:prstGeom prst="rect">
            <a:avLst/>
          </a:prstGeom>
          <a:noFill/>
        </p:spPr>
        <p:txBody>
          <a:bodyPr wrap="square" rtlCol="0">
            <a:spAutoFit/>
          </a:bodyPr>
          <a:lstStyle/>
          <a:p>
            <a:r>
              <a:rPr lang="en-US" sz="1400" b="1" dirty="0">
                <a:solidFill>
                  <a:srgbClr val="814892"/>
                </a:solidFill>
              </a:rPr>
              <a:t>$894-$7,951</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25"/>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26"/>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27"/>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28"/>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29"/>
          <a:stretch>
            <a:fillRect/>
          </a:stretch>
        </p:blipFill>
        <p:spPr>
          <a:xfrm>
            <a:off x="5640077" y="3517495"/>
            <a:ext cx="573074" cy="829128"/>
          </a:xfrm>
          <a:prstGeom prst="rect">
            <a:avLst/>
          </a:prstGeom>
        </p:spPr>
      </p:pic>
      <p:pic>
        <p:nvPicPr>
          <p:cNvPr id="1026" name="Picture 2">
            <a:extLst>
              <a:ext uri="{FF2B5EF4-FFF2-40B4-BE49-F238E27FC236}">
                <a16:creationId xmlns:a16="http://schemas.microsoft.com/office/drawing/2014/main" id="{C9450848-65A0-8BF1-27CC-9671D8EC79B0}"/>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15467" y="9627517"/>
            <a:ext cx="1066963" cy="36175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B25CD48-D329-40FD-62DE-1D924EA56464}"/>
              </a:ext>
            </a:extLst>
          </p:cNvPr>
          <p:cNvPicPr>
            <a:picLocks noChangeAspect="1" noChangeArrowheads="1"/>
          </p:cNvPicPr>
          <p:nvPr/>
        </p:nvPicPr>
        <p:blipFill>
          <a:blip r:embed="rId31"/>
          <a:srcRect/>
          <a:stretch/>
        </p:blipFill>
        <p:spPr bwMode="auto">
          <a:xfrm>
            <a:off x="6146258" y="470969"/>
            <a:ext cx="923537" cy="100394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161AA484-0D36-52E9-0CFF-2C85C17DC1C2}"/>
              </a:ext>
            </a:extLst>
          </p:cNvPr>
          <p:cNvPicPr>
            <a:picLocks noChangeAspect="1"/>
          </p:cNvPicPr>
          <p:nvPr/>
        </p:nvPicPr>
        <p:blipFill rotWithShape="1">
          <a:blip r:embed="rId32"/>
          <a:srcRect l="9786" r="9786"/>
          <a:stretch/>
        </p:blipFill>
        <p:spPr bwMode="auto">
          <a:xfrm>
            <a:off x="2046887" y="5514205"/>
            <a:ext cx="2540088" cy="18463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$43,400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sp>
        <p:nvSpPr>
          <p:cNvPr id="60" name="Parallelogram 59">
            <a:extLst>
              <a:ext uri="{FF2B5EF4-FFF2-40B4-BE49-F238E27FC236}">
                <a16:creationId xmlns:a16="http://schemas.microsoft.com/office/drawing/2014/main" id="{DF48A11E-C678-45AC-ACB0-6B902B01FAB6}"/>
              </a:ext>
            </a:extLst>
          </p:cNvPr>
          <p:cNvSpPr/>
          <p:nvPr/>
        </p:nvSpPr>
        <p:spPr>
          <a:xfrm>
            <a:off x="2697432" y="7226468"/>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$125,000</a:t>
            </a:r>
          </a:p>
        </p:txBody>
      </p:sp>
      <p:pic>
        <p:nvPicPr>
          <p:cNvPr id="29" name="Picture 28">
            <a:extLst>
              <a:ext uri="{FF2B5EF4-FFF2-40B4-BE49-F238E27FC236}">
                <a16:creationId xmlns:a16="http://schemas.microsoft.com/office/drawing/2014/main" id="{37157F6A-27AB-4A1E-6DBC-FDF42D962137}"/>
              </a:ext>
            </a:extLst>
          </p:cNvPr>
          <p:cNvPicPr>
            <a:picLocks noChangeAspect="1"/>
          </p:cNvPicPr>
          <p:nvPr/>
        </p:nvPicPr>
        <p:blipFill rotWithShape="1">
          <a:blip r:embed="rId33"/>
          <a:srcRect l="7299" r="7299"/>
          <a:stretch/>
        </p:blipFill>
        <p:spPr bwMode="auto">
          <a:xfrm>
            <a:off x="4769733" y="5474437"/>
            <a:ext cx="2596873" cy="18542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$79,000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$325,000</a:t>
            </a:r>
          </a:p>
        </p:txBody>
      </p:sp>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89D81AE-B40B-4846-8931-99641A14A230}">
  <ds:schemaRefs>
    <ds:schemaRef ds:uri="http://schemas.microsoft.com/sharepoint/v3/contenttype/forms"/>
  </ds:schemaRefs>
</ds:datastoreItem>
</file>

<file path=customXml/itemProps2.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7A7CA6-05D2-4FD4-913D-492F6E4E8C84}">
  <ds:schemaRefs>
    <ds:schemaRef ds:uri="http://purl.org/dc/dcmitype/"/>
    <ds:schemaRef ds:uri="http://purl.org/dc/elements/1.1/"/>
    <ds:schemaRef ds:uri="http://schemas.openxmlformats.org/package/2006/metadata/core-properties"/>
    <ds:schemaRef ds:uri="http://purl.org/dc/terms/"/>
    <ds:schemaRef ds:uri="http://schemas.microsoft.com/office/2006/documentManagement/types"/>
    <ds:schemaRef ds:uri="http://www.w3.org/XML/1998/namespace"/>
    <ds:schemaRef ds:uri="930cc2c4-486b-463f-bc76-9577a814ea80"/>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20440</TotalTime>
  <Words>281</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Open Sans</vt:lpstr>
      <vt:lpstr>Open Sans Extrabold</vt:lpstr>
      <vt:lpstr>Open Sans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Sabina Schill</cp:lastModifiedBy>
  <cp:revision>61</cp:revision>
  <cp:lastPrinted>2023-03-21T15:20:22Z</cp:lastPrinted>
  <dcterms:created xsi:type="dcterms:W3CDTF">2022-05-24T17:15:36Z</dcterms:created>
  <dcterms:modified xsi:type="dcterms:W3CDTF">2024-05-24T15:04:45Z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