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5/23/24 with 23-24 and 24-25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5/23/24 with 23-24 and 24-25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5/23/24 with 23-24 and 24-25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5/23/24 with 23-24 and 24-25 data</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34531129"/>
              </p:ext>
            </p:extLst>
          </p:nvPr>
        </p:nvGraphicFramePr>
        <p:xfrm>
          <a:off x="384468" y="1858539"/>
          <a:ext cx="4341855" cy="36576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Anthony Wayne Local School </a:t>
                      </a:r>
                      <a:r>
                        <a:rPr lang="en-US" sz="1400" b="1" u="none" strike="noStrike" cap="none" dirty="0">
                          <a:solidFill>
                            <a:schemeClr val="tx2"/>
                          </a:solidFill>
                          <a:latin typeface="Calibri"/>
                          <a:ea typeface="Calibri"/>
                          <a:cs typeface="Calibri"/>
                          <a:sym typeface="Calibri"/>
                        </a:rPr>
                        <a:t>(24-25)</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$46,196-$51,218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Toledo City Schools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$42,429-$45,349</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26791564"/>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Springfield Local Schools </a:t>
                      </a:r>
                      <a:r>
                        <a:rPr lang="en-US" sz="1400" b="1" u="none" strike="noStrike" cap="none" dirty="0">
                          <a:solidFill>
                            <a:schemeClr val="tx2"/>
                          </a:solidFill>
                          <a:latin typeface="Calibri"/>
                          <a:ea typeface="Calibri"/>
                          <a:cs typeface="Calibri"/>
                          <a:sym typeface="Calibri"/>
                        </a:rPr>
                        <a:t>(24-25)</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$43,987-$50,135</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72616196"/>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$46,800 = $32/hr.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$56,200 = $38/hr.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3" name="Google Shape;278;p13">
            <a:extLst>
              <a:ext uri="{FF2B5EF4-FFF2-40B4-BE49-F238E27FC236}">
                <a16:creationId xmlns:a16="http://schemas.microsoft.com/office/drawing/2014/main" id="{83CBB74A-52CF-98A6-0663-F3042538F72D}"/>
              </a:ext>
            </a:extLst>
          </p:cNvPr>
          <p:cNvGraphicFramePr/>
          <p:nvPr>
            <p:extLst>
              <p:ext uri="{D42A27DB-BD31-4B8C-83A1-F6EECF244321}">
                <p14:modId xmlns:p14="http://schemas.microsoft.com/office/powerpoint/2010/main" val="1838756859"/>
              </p:ext>
            </p:extLst>
          </p:nvPr>
        </p:nvGraphicFramePr>
        <p:xfrm>
          <a:off x="384468" y="1858539"/>
          <a:ext cx="5538661" cy="3657600"/>
        </p:xfrm>
        <a:graphic>
          <a:graphicData uri="http://schemas.openxmlformats.org/drawingml/2006/table">
            <a:tbl>
              <a:tblPr>
                <a:noFill/>
              </a:tblPr>
              <a:tblGrid>
                <a:gridCol w="3133363">
                  <a:extLst>
                    <a:ext uri="{9D8B030D-6E8A-4147-A177-3AD203B41FA5}">
                      <a16:colId xmlns:a16="http://schemas.microsoft.com/office/drawing/2014/main" val="20000"/>
                    </a:ext>
                  </a:extLst>
                </a:gridCol>
                <a:gridCol w="1202649">
                  <a:extLst>
                    <a:ext uri="{9D8B030D-6E8A-4147-A177-3AD203B41FA5}">
                      <a16:colId xmlns:a16="http://schemas.microsoft.com/office/drawing/2014/main" val="20001"/>
                    </a:ext>
                  </a:extLst>
                </a:gridCol>
                <a:gridCol w="1202649">
                  <a:extLst>
                    <a:ext uri="{9D8B030D-6E8A-4147-A177-3AD203B41FA5}">
                      <a16:colId xmlns:a16="http://schemas.microsoft.com/office/drawing/2014/main" val="4269469096"/>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Anthony Wayne Local School </a:t>
                      </a:r>
                      <a:r>
                        <a:rPr lang="en-US" sz="1400" b="1" u="none" strike="noStrike" cap="none" dirty="0">
                          <a:solidFill>
                            <a:schemeClr val="tx2"/>
                          </a:solidFill>
                          <a:latin typeface="Calibri"/>
                          <a:ea typeface="Calibri"/>
                          <a:cs typeface="Calibri"/>
                          <a:sym typeface="Calibri"/>
                        </a:rPr>
                        <a:t>(24-25)</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panose="020F0502020204030204" pitchFamily="34" charset="0"/>
                          <a:ea typeface="Calibri" panose="020F0502020204030204" pitchFamily="34" charset="0"/>
                          <a:cs typeface="Calibri" panose="020F0502020204030204" pitchFamily="34" charset="0"/>
                          <a:sym typeface="Calibri"/>
                        </a:rPr>
                        <a:t>$46,196-$51,218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$54,867-$60,831</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Toledo City Schools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$42,429-$45,349</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$51,438-$55,662</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26791564"/>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Springfield Local Schools </a:t>
                      </a:r>
                      <a:r>
                        <a:rPr lang="en-US" sz="1400" b="1" u="none" strike="noStrike" cap="none" dirty="0">
                          <a:solidFill>
                            <a:schemeClr val="tx2"/>
                          </a:solidFill>
                          <a:latin typeface="Calibri"/>
                          <a:ea typeface="Calibri"/>
                          <a:cs typeface="Calibri"/>
                          <a:sym typeface="Calibri"/>
                        </a:rPr>
                        <a:t>(24-25)</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$43,987-$50,135</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$55,192-$61,050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72616196"/>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$85,200 = $58/hr.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01789C09-AD7C-EB18-6E8E-21D591DED4E6}"/>
              </a:ext>
            </a:extLst>
          </p:cNvPr>
          <p:cNvGraphicFramePr/>
          <p:nvPr>
            <p:extLst>
              <p:ext uri="{D42A27DB-BD31-4B8C-83A1-F6EECF244321}">
                <p14:modId xmlns:p14="http://schemas.microsoft.com/office/powerpoint/2010/main" val="3943059850"/>
              </p:ext>
            </p:extLst>
          </p:nvPr>
        </p:nvGraphicFramePr>
        <p:xfrm>
          <a:off x="384468" y="1858539"/>
          <a:ext cx="8449311" cy="3657600"/>
        </p:xfrm>
        <a:graphic>
          <a:graphicData uri="http://schemas.openxmlformats.org/drawingml/2006/table">
            <a:tbl>
              <a:tblPr>
                <a:noFill/>
              </a:tblPr>
              <a:tblGrid>
                <a:gridCol w="3332691">
                  <a:extLst>
                    <a:ext uri="{9D8B030D-6E8A-4147-A177-3AD203B41FA5}">
                      <a16:colId xmlns:a16="http://schemas.microsoft.com/office/drawing/2014/main" val="20000"/>
                    </a:ext>
                  </a:extLst>
                </a:gridCol>
                <a:gridCol w="1279155">
                  <a:extLst>
                    <a:ext uri="{9D8B030D-6E8A-4147-A177-3AD203B41FA5}">
                      <a16:colId xmlns:a16="http://schemas.microsoft.com/office/drawing/2014/main" val="20001"/>
                    </a:ext>
                  </a:extLst>
                </a:gridCol>
                <a:gridCol w="1279155">
                  <a:extLst>
                    <a:ext uri="{9D8B030D-6E8A-4147-A177-3AD203B41FA5}">
                      <a16:colId xmlns:a16="http://schemas.microsoft.com/office/drawing/2014/main" val="4269469096"/>
                    </a:ext>
                  </a:extLst>
                </a:gridCol>
                <a:gridCol w="1279155">
                  <a:extLst>
                    <a:ext uri="{9D8B030D-6E8A-4147-A177-3AD203B41FA5}">
                      <a16:colId xmlns:a16="http://schemas.microsoft.com/office/drawing/2014/main" val="1645228358"/>
                    </a:ext>
                  </a:extLst>
                </a:gridCol>
                <a:gridCol w="1279155">
                  <a:extLst>
                    <a:ext uri="{9D8B030D-6E8A-4147-A177-3AD203B41FA5}">
                      <a16:colId xmlns:a16="http://schemas.microsoft.com/office/drawing/2014/main" val="1649865564"/>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Anthony Wayne Local School </a:t>
                      </a:r>
                      <a:r>
                        <a:rPr lang="en-US" sz="1400" b="1" u="none" strike="noStrike" cap="none" dirty="0">
                          <a:solidFill>
                            <a:schemeClr val="tx2"/>
                          </a:solidFill>
                          <a:latin typeface="Calibri"/>
                          <a:ea typeface="Calibri"/>
                          <a:cs typeface="Calibri"/>
                          <a:sym typeface="Calibri"/>
                        </a:rPr>
                        <a:t>(24-25)</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panose="020F0502020204030204" pitchFamily="34" charset="0"/>
                          <a:ea typeface="Calibri" panose="020F0502020204030204" pitchFamily="34" charset="0"/>
                          <a:cs typeface="Calibri" panose="020F0502020204030204" pitchFamily="34" charset="0"/>
                          <a:sym typeface="Calibri"/>
                        </a:rPr>
                        <a:t>$46,196-$51,218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$54,867-$60,831</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$60,831-$65,165</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$86,156-$89,930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Toledo City Schools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$42,429-$45,349</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$51,438-$55,662</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$57,316-$62,313</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$80,410-$85,408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26791564"/>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Springfield Local Schools </a:t>
                      </a:r>
                      <a:r>
                        <a:rPr lang="en-US" sz="1400" b="1" u="none" strike="noStrike" cap="none" dirty="0">
                          <a:solidFill>
                            <a:schemeClr val="tx2"/>
                          </a:solidFill>
                          <a:latin typeface="Calibri"/>
                          <a:ea typeface="Calibri"/>
                          <a:cs typeface="Calibri"/>
                          <a:sym typeface="Calibri"/>
                        </a:rPr>
                        <a:t>(24-25)</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$43,987-$50,135</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$55,192-$61,050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$62,229-$68,082</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$84,007-$89,878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172616196"/>
                  </a:ext>
                </a:extLst>
              </a:tr>
            </a:tbl>
          </a:graphicData>
        </a:graphic>
      </p:graphicFrame>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$1,848-$10,555</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$993-$6,597</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388</TotalTime>
  <Words>913</Words>
  <Application>Microsoft Office PowerPoint</Application>
  <PresentationFormat>On-screen Show (4:3)</PresentationFormat>
  <Paragraphs>90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32</cp:revision>
  <dcterms:created xsi:type="dcterms:W3CDTF">2022-08-02T19:12:40Z</dcterms:created>
  <dcterms:modified xsi:type="dcterms:W3CDTF">2024-05-23T20:39:15Z</dcterms:modified>
</cp:coreProperties>
</file>