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a:t>Updated 12/5/22 </a:t>
            </a:r>
            <a:r>
              <a:rPr lang="en-US" dirty="0"/>
              <a:t>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53AAC719-D700-FE59-5A89-48CA79BC812D}"/>
              </a:ext>
            </a:extLst>
          </p:cNvPr>
          <p:cNvGraphicFramePr/>
          <p:nvPr>
            <p:extLst>
              <p:ext uri="{D42A27DB-BD31-4B8C-83A1-F6EECF244321}">
                <p14:modId xmlns:p14="http://schemas.microsoft.com/office/powerpoint/2010/main" val="1209579650"/>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Rochester City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$47,854 -$48,973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Greece Central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$35,000 - $36,050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Pittsford Central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$47,168 -$52,161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9241AECB-6DF3-CE1E-0549-72050E8880F2}"/>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$40,000 = $26.74/hr.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2B6E03AD-0FE1-AB95-4D63-42CE37323E6F}"/>
              </a:ext>
            </a:extLst>
          </p:cNvPr>
          <p:cNvGraphicFramePr/>
          <p:nvPr>
            <p:extLst>
              <p:ext uri="{D42A27DB-BD31-4B8C-83A1-F6EECF244321}">
                <p14:modId xmlns:p14="http://schemas.microsoft.com/office/powerpoint/2010/main" val="2151351712"/>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Rochester City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$47,854 -$48,973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$52,925 - $54,184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Greece Central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$35,000 - $36,050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$41,200 - $44,290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Pittsford Central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$47,168 -$52,161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$52,077 -$57,168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B23664EE-44A4-22A1-ABBB-415813D04EF7}"/>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$33.42/hr.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856901229"/>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cap="none" dirty="0">
                          <a:solidFill>
                            <a:schemeClr val="tx2"/>
                          </a:solidFill>
                          <a:latin typeface="Calibri"/>
                          <a:ea typeface="Calibri"/>
                          <a:cs typeface="Calibri"/>
                          <a:sym typeface="Calibri"/>
                        </a:rPr>
                        <a:t>Rochester City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$47,854 -$48,973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$52,925 - $54,184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$52,925 - $54,184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$64,376 -$66,004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Greece Central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$35,000 - $36,050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$41,200 - $44,290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$41,200 - $44,290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$72,100 - $75,190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Pittsford Central Schools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$47,168 -$52,161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$52,077 -$57,168</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$54,012 -$59,103</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$64,172 -$68,222</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187-day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$70,000 = $46.79/hr.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3612961689"/>
              </p:ext>
            </p:extLst>
          </p:nvPr>
        </p:nvGraphicFramePr>
        <p:xfrm>
          <a:off x="342900" y="293720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220-240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$123,000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240-260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$100,000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$135,000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Monroe County, NY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185-188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$100,000 = $54.35/hr.</a:t>
            </a:r>
          </a:p>
          <a:p>
            <a:pPr algn="ctr" defTabSz="914400">
              <a:defRPr/>
            </a:pPr>
            <a:r>
              <a:rPr lang="en-US" sz="2000" dirty="0">
                <a:solidFill>
                  <a:srgbClr val="7030A0"/>
                </a:solidFill>
                <a:latin typeface="Arial" panose="020B0604020202020204"/>
              </a:rPr>
              <a:t>$120,000 = $60.00/hr.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294</TotalTime>
  <Words>990</Words>
  <Application>Microsoft Macintosh PowerPoint</Application>
  <PresentationFormat>On-screen Show (4:3)</PresentationFormat>
  <Paragraphs>97</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Monroe County, NY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38</cp:revision>
  <dcterms:created xsi:type="dcterms:W3CDTF">2022-08-02T19:12:40Z</dcterms:created>
  <dcterms:modified xsi:type="dcterms:W3CDTF">2022-12-05T18:20:57Z</dcterms:modified>
</cp:coreProperties>
</file>