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3" d="100"/>
          <a:sy n="83" d="100"/>
        </p:scale>
        <p:origin x="720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5000"/>
                    </a14:imgEffect>
                  </a14:imgLayer>
                </a14:imgProps>
              </a:ext>
            </a:extLst>
          </a:blip>
          <a:srcRect l="19490" t="5172" r="11335" b="20809"/>
          <a:stretch/>
        </p:blipFill>
        <p:spPr>
          <a:xfrm>
            <a:off x="3666345" y="5825506"/>
            <a:ext cx="2591932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84000"/>
                    </a14:imgEffect>
                  </a14:imgLayer>
                </a14:imgProps>
              </a:ext>
            </a:extLst>
          </a:blip>
          <a:srcRect l="3153" r="3153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Monroe County, NY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$35,000 - $52,161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$64,172 -  $75,190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$57,356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$221,405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$1,006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12.5.22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nroe County, New York - Wikipedia">
            <a:extLst>
              <a:ext uri="{FF2B5EF4-FFF2-40B4-BE49-F238E27FC236}">
                <a16:creationId xmlns:a16="http://schemas.microsoft.com/office/drawing/2014/main" id="{2BB9F7EA-45CA-4F26-8890-8E130976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62" y="344842"/>
            <a:ext cx="119790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18</cp:revision>
  <cp:lastPrinted>2022-01-11T16:09:34Z</cp:lastPrinted>
  <dcterms:created xsi:type="dcterms:W3CDTF">2022-11-18T16:38:05Z</dcterms:created>
  <dcterms:modified xsi:type="dcterms:W3CDTF">2022-12-13T03:47:12Z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