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97673E-F4D5-4A2F-BC98-C0A947F981ED}">
  <a:tblStyle styleId="{4297673E-F4D5-4A2F-BC98-C0A947F981E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70" autoAdjust="0"/>
  </p:normalViewPr>
  <p:slideViewPr>
    <p:cSldViewPr snapToGrid="0">
      <p:cViewPr varScale="1">
        <p:scale>
          <a:sx n="64" d="100"/>
          <a:sy n="64" d="100"/>
        </p:scale>
        <p:origin x="7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7/11/23 with 2022-2023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7/11/23 with 2022-2023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7/11/23 with 2022-2023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7/11/23 with 2022-2023 salaries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4274214850"/>
              </p:ext>
            </p:extLst>
          </p:nvPr>
        </p:nvGraphicFramePr>
        <p:xfrm>
          <a:off x="363415" y="2105213"/>
          <a:ext cx="4081250" cy="1479235"/>
        </p:xfrm>
        <a:graphic>
          <a:graphicData uri="http://schemas.openxmlformats.org/drawingml/2006/table">
            <a:tbl>
              <a:tblPr>
                <a:noFill/>
                <a:tableStyleId>{4297673E-F4D5-4A2F-BC98-C0A947F981ED}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746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Rochelle City School District </a:t>
                      </a:r>
                      <a:r>
                        <a:rPr lang="en-US" sz="1400" b="1" dirty="0">
                          <a:solidFill>
                            <a:schemeClr val="dk2"/>
                          </a:solidFill>
                          <a:latin typeface="Calibri"/>
                          <a:ea typeface="Calibri"/>
                          <a:cs typeface="Calibri"/>
                          <a:sym typeface="Calibri"/>
                        </a:rPr>
                        <a:t> (22-23)</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$61,952</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$62,000 </a:t>
            </a:r>
            <a:r>
              <a:rPr lang="en-US" sz="2400">
                <a:solidFill>
                  <a:srgbClr val="7030A0"/>
                </a:solidFill>
                <a:latin typeface="Arial"/>
                <a:ea typeface="Arial"/>
                <a:cs typeface="Arial"/>
                <a:sym typeface="Arial"/>
              </a:rPr>
              <a:t>= </a:t>
            </a:r>
            <a:r>
              <a:rPr lang="en-US" sz="2400">
                <a:solidFill>
                  <a:srgbClr val="7030A0"/>
                </a:solidFill>
              </a:rPr>
              <a:t>$42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2132009032"/>
              </p:ext>
            </p:extLst>
          </p:nvPr>
        </p:nvGraphicFramePr>
        <p:xfrm>
          <a:off x="363415" y="2105213"/>
          <a:ext cx="5544300" cy="1476175"/>
        </p:xfrm>
        <a:graphic>
          <a:graphicData uri="http://schemas.openxmlformats.org/drawingml/2006/table">
            <a:tbl>
              <a:tblPr>
                <a:noFill/>
                <a:tableStyleId>{4297673E-F4D5-4A2F-BC98-C0A947F981ED}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Rochelle City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$61,952</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$69,663-$84,403</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$77,000 </a:t>
            </a:r>
            <a:r>
              <a:rPr lang="en-US" sz="2400">
                <a:solidFill>
                  <a:srgbClr val="7030A0"/>
                </a:solidFill>
                <a:latin typeface="Arial"/>
                <a:ea typeface="Arial"/>
                <a:cs typeface="Arial"/>
                <a:sym typeface="Arial"/>
              </a:rPr>
              <a:t>= </a:t>
            </a:r>
            <a:r>
              <a:rPr lang="en-US" sz="2400">
                <a:solidFill>
                  <a:srgbClr val="7030A0"/>
                </a:solidFill>
              </a:rPr>
              <a:t>$52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915308562"/>
              </p:ext>
            </p:extLst>
          </p:nvPr>
        </p:nvGraphicFramePr>
        <p:xfrm>
          <a:off x="363415" y="2105213"/>
          <a:ext cx="8470400" cy="1476175"/>
        </p:xfrm>
        <a:graphic>
          <a:graphicData uri="http://schemas.openxmlformats.org/drawingml/2006/table">
            <a:tbl>
              <a:tblPr>
                <a:noFill/>
                <a:tableStyleId>{4297673E-F4D5-4A2F-BC98-C0A947F981ED}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Rochelle City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$61,952</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$69,663-$84,403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$80,211-$102,747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$125,763-$144,792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$135,300 </a:t>
            </a:r>
            <a:r>
              <a:rPr lang="en-US" sz="2400">
                <a:solidFill>
                  <a:srgbClr val="7030A0"/>
                </a:solidFill>
                <a:latin typeface="Arial"/>
                <a:ea typeface="Arial"/>
                <a:cs typeface="Arial"/>
                <a:sym typeface="Arial"/>
              </a:rPr>
              <a:t>= </a:t>
            </a:r>
            <a:r>
              <a:rPr lang="en-US" sz="2400">
                <a:solidFill>
                  <a:srgbClr val="7030A0"/>
                </a:solidFill>
              </a:rPr>
              <a:t>$91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$2,742-$9,099</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$798-$7,507</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1</cp:revision>
  <dcterms:modified xsi:type="dcterms:W3CDTF">2023-08-03T02:14:44Z</dcterms:modified>
</cp:coreProperties>
</file>