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58" y="7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$57,559 - $68,985</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037691" y="3483033"/>
            <a:ext cx="1347077" cy="655612"/>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$111573-$144,792</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$88,972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$727,000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$1,943</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7.25.23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4788651" y="1491726"/>
            <a:ext cx="2588061" cy="259546"/>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Westchester County, NY</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28" name="Picture 4">
            <a:extLst>
              <a:ext uri="{FF2B5EF4-FFF2-40B4-BE49-F238E27FC236}">
                <a16:creationId xmlns:a16="http://schemas.microsoft.com/office/drawing/2014/main" id="{4FCA2F8C-374F-B18A-E73E-112CB8C01FB4}"/>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7774" t="8359" r="9275" b="4970"/>
          <a:stretch/>
        </p:blipFill>
        <p:spPr bwMode="auto">
          <a:xfrm>
            <a:off x="2055775" y="5469950"/>
            <a:ext cx="2513874" cy="1855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3187709-ADD9-7A36-92E1-92CEE4E7921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915" t="3676" r="821" b="4695"/>
          <a:stretch/>
        </p:blipFill>
        <p:spPr bwMode="auto">
          <a:xfrm>
            <a:off x="4730820" y="5475297"/>
            <a:ext cx="2627631" cy="1837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$580,000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$210,000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dirty="0">
                <a:solidFill>
                  <a:srgbClr val="272D41"/>
                </a:solidFill>
                <a:latin typeface="Calibri"/>
                <a:ea typeface="Calibri"/>
                <a:cs typeface="Calibri"/>
                <a:sym typeface="Calibri"/>
              </a:rPr>
              <a:t>★</a:t>
            </a:r>
            <a:r>
              <a:rPr lang="en-US" sz="800" dirty="0">
                <a:solidFill>
                  <a:schemeClr val="dk1"/>
                </a:solidFill>
                <a:latin typeface="Calibri"/>
                <a:ea typeface="Calibri"/>
                <a:cs typeface="Calibri"/>
                <a:sym typeface="Calibri"/>
              </a:rPr>
              <a:t>With a 20% down payment, spending 36% of their income on housing</a:t>
            </a:r>
            <a:endParaRPr dirty="0"/>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$62,000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$135,300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85914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814892"/>
                </a:solidFill>
                <a:latin typeface="Calibri" panose="020F0502020204030204" pitchFamily="34" charset="0"/>
                <a:cs typeface="Calibri" panose="020F0502020204030204" pitchFamily="34" charset="0"/>
              </a:rPr>
              <a:t>$2,742 -$10,650</a:t>
            </a:r>
            <a:endParaRPr lang="en-US" dirty="0">
              <a:latin typeface="Calibri" panose="020F0502020204030204" pitchFamily="34" charset="0"/>
              <a:cs typeface="Calibri" panose="020F0502020204030204" pitchFamily="34" charset="0"/>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$798-$7,507</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a:extLst>
              <a:ext uri="{FF2B5EF4-FFF2-40B4-BE49-F238E27FC236}">
                <a16:creationId xmlns:a16="http://schemas.microsoft.com/office/drawing/2014/main" id="{E1B8C1F2-640E-523C-6BBB-190ED86FCD7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29624" y="395917"/>
            <a:ext cx="1313784" cy="10016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Open Sans</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2</cp:revision>
  <dcterms:modified xsi:type="dcterms:W3CDTF">2023-09-08T23:00:14Z</dcterms:modified>
</cp:coreProperties>
</file>