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8"/>
  </p:notesMasterIdLst>
  <p:sldIdLst>
    <p:sldId id="256" r:id="rId3"/>
    <p:sldId id="257" r:id="rId4"/>
    <p:sldId id="258" r:id="rId5"/>
    <p:sldId id="259" r:id="rId6"/>
    <p:sldId id="261" r:id="rId7"/>
  </p:sldIdLst>
  <p:sldSz cx="9144000" cy="6858000" type="screen4x3"/>
  <p:notesSz cx="6858000" cy="9144000"/>
  <p:embeddedFontLst>
    <p:embeddedFont>
      <p:font typeface="Calibri" panose="020F0502020204030204" pitchFamily="34" charset="0"/>
      <p:regular r:id="rId9"/>
      <p:bold r:id="rId10"/>
      <p:italic r:id="rId11"/>
      <p:boldItalic r:id="rId12"/>
    </p:embeddedFont>
    <p:embeddedFont>
      <p:font typeface="Tahoma" panose="020B0604030504040204" pitchFamily="34" charset="0"/>
      <p:regular r:id="rId13"/>
      <p:bold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819D29B-CCAB-4534-8EB6-3BD8F3D8D3B4}">
  <a:tblStyle styleId="{B819D29B-CCAB-4534-8EB6-3BD8F3D8D3B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69" autoAdjust="0"/>
  </p:normalViewPr>
  <p:slideViewPr>
    <p:cSldViewPr snapToGrid="0">
      <p:cViewPr varScale="1">
        <p:scale>
          <a:sx n="64" d="100"/>
          <a:sy n="64" d="100"/>
        </p:scale>
        <p:origin x="72"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2023-2024 salaries </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7/11/23 with 2023-2024 salaries </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887150319"/>
              </p:ext>
            </p:extLst>
          </p:nvPr>
        </p:nvGraphicFramePr>
        <p:xfrm>
          <a:off x="363415" y="2105213"/>
          <a:ext cx="4081250" cy="1933375"/>
        </p:xfrm>
        <a:graphic>
          <a:graphicData uri="http://schemas.openxmlformats.org/drawingml/2006/table">
            <a:tbl>
              <a:tblPr>
                <a:noFill/>
                <a:tableStyleId>{B819D29B-CCAB-4534-8EB6-3BD8F3D8D3B4}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Shenendehowa Central School District  </a:t>
                      </a:r>
                      <a:r>
                        <a:rPr lang="en-US" sz="1400" b="1" dirty="0">
                          <a:solidFill>
                            <a:schemeClr val="dk2"/>
                          </a:solidFill>
                          <a:latin typeface="Calibri"/>
                          <a:ea typeface="Calibri"/>
                          <a:cs typeface="Calibri"/>
                          <a:sym typeface="Calibri"/>
                        </a:rPr>
                        <a:t>(23-24) ( +$1,023 for 6-12 grade Science / advance one step for second Masters)</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$55,603-$57,187</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$56,400 </a:t>
            </a:r>
            <a:r>
              <a:rPr lang="en-US" sz="2400">
                <a:solidFill>
                  <a:srgbClr val="7030A0"/>
                </a:solidFill>
                <a:latin typeface="Arial"/>
                <a:ea typeface="Arial"/>
                <a:cs typeface="Arial"/>
                <a:sym typeface="Arial"/>
              </a:rPr>
              <a:t>= </a:t>
            </a:r>
            <a:r>
              <a:rPr lang="en-US" sz="2400">
                <a:solidFill>
                  <a:srgbClr val="7030A0"/>
                </a:solidFill>
              </a:rPr>
              <a:t>$38</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290037241"/>
              </p:ext>
            </p:extLst>
          </p:nvPr>
        </p:nvGraphicFramePr>
        <p:xfrm>
          <a:off x="363415" y="2105213"/>
          <a:ext cx="5544300" cy="1933375"/>
        </p:xfrm>
        <a:graphic>
          <a:graphicData uri="http://schemas.openxmlformats.org/drawingml/2006/table">
            <a:tbl>
              <a:tblPr>
                <a:noFill/>
                <a:tableStyleId>{B819D29B-CCAB-4534-8EB6-3BD8F3D8D3B4}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Shenendehowa Central School District  </a:t>
                      </a:r>
                      <a:r>
                        <a:rPr lang="en-US" sz="1400" b="1" dirty="0">
                          <a:solidFill>
                            <a:schemeClr val="dk2"/>
                          </a:solidFill>
                          <a:latin typeface="Calibri"/>
                          <a:ea typeface="Calibri"/>
                          <a:cs typeface="Calibri"/>
                          <a:sym typeface="Calibri"/>
                        </a:rPr>
                        <a:t>(23-24) ( +$1,023 for 6-12 grade Science / advance one step for second Masters)</a:t>
                      </a:r>
                      <a:endParaRPr lang="en-US"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$55,603-$57,187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$64,419-$66,371</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$65,400 </a:t>
            </a:r>
            <a:r>
              <a:rPr lang="en-US" sz="2400">
                <a:solidFill>
                  <a:srgbClr val="7030A0"/>
                </a:solidFill>
                <a:latin typeface="Arial"/>
                <a:ea typeface="Arial"/>
                <a:cs typeface="Arial"/>
                <a:sym typeface="Arial"/>
              </a:rPr>
              <a:t>= </a:t>
            </a:r>
            <a:r>
              <a:rPr lang="en-US" sz="2400">
                <a:solidFill>
                  <a:srgbClr val="7030A0"/>
                </a:solidFill>
              </a:rPr>
              <a:t>$44</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281240403"/>
              </p:ext>
            </p:extLst>
          </p:nvPr>
        </p:nvGraphicFramePr>
        <p:xfrm>
          <a:off x="363415" y="2105213"/>
          <a:ext cx="8470400" cy="1933375"/>
        </p:xfrm>
        <a:graphic>
          <a:graphicData uri="http://schemas.openxmlformats.org/drawingml/2006/table">
            <a:tbl>
              <a:tblPr>
                <a:noFill/>
                <a:tableStyleId>{B819D29B-CCAB-4534-8EB6-3BD8F3D8D3B4}</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Shenendehowa Central School District  </a:t>
                      </a:r>
                      <a:r>
                        <a:rPr lang="en-US" sz="1400" b="1" dirty="0">
                          <a:solidFill>
                            <a:schemeClr val="dk2"/>
                          </a:solidFill>
                          <a:latin typeface="Calibri"/>
                          <a:ea typeface="Calibri"/>
                          <a:cs typeface="Calibri"/>
                          <a:sym typeface="Calibri"/>
                        </a:rPr>
                        <a:t>(23-24) ( +$1,023 for 6-12 grade Science / advance one step for second Masters)</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$55,603-$57,187</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$64,419-$66,371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$64,419-$66,371</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$86,885-$89,528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186 days </a:t>
            </a:r>
            <a:r>
              <a:rPr lang="en-US" sz="2400">
                <a:solidFill>
                  <a:srgbClr val="7030A0"/>
                </a:solidFill>
                <a:latin typeface="Arial"/>
                <a:ea typeface="Arial"/>
                <a:cs typeface="Arial"/>
                <a:sym typeface="Arial"/>
              </a:rPr>
              <a:t>contract → </a:t>
            </a:r>
            <a:r>
              <a:rPr lang="en-US" sz="2400">
                <a:solidFill>
                  <a:srgbClr val="7030A0"/>
                </a:solidFill>
              </a:rPr>
              <a:t>$88,200 </a:t>
            </a:r>
            <a:r>
              <a:rPr lang="en-US" sz="2400">
                <a:solidFill>
                  <a:srgbClr val="7030A0"/>
                </a:solidFill>
                <a:latin typeface="Arial"/>
                <a:ea typeface="Arial"/>
                <a:cs typeface="Arial"/>
                <a:sym typeface="Arial"/>
              </a:rPr>
              <a:t>= </a:t>
            </a:r>
            <a:r>
              <a:rPr lang="en-US" sz="2400">
                <a:solidFill>
                  <a:srgbClr val="7030A0"/>
                </a:solidFill>
              </a:rPr>
              <a:t>$59</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$1,656-$6,665</a:t>
            </a:r>
            <a:endParaRPr/>
          </a:p>
        </p:txBody>
      </p:sp>
      <p:sp>
        <p:nvSpPr>
          <p:cNvPr id="230" name="Google Shape;230;p30"/>
          <p:cNvSpPr txBox="1"/>
          <p:nvPr/>
        </p:nvSpPr>
        <p:spPr>
          <a:xfrm>
            <a:off x="3934225" y="3275848"/>
            <a:ext cx="109740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814892"/>
                </a:solidFill>
              </a:rPr>
              <a:t>$988-$6,345</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(4:3)</PresentationFormat>
  <Paragraphs>67</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dc:creator>Allie</dc:creator>
  <cp:lastModifiedBy>Allie Bolter</cp:lastModifiedBy>
  <cp:revision>1</cp:revision>
  <dcterms:modified xsi:type="dcterms:W3CDTF">2023-08-03T02:26:05Z</dcterms:modified>
</cp:coreProperties>
</file>