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52" y="-5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$55,603-$57,187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$86,885-$89,528</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$58,240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$393,000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$1,117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8.2.23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Saratoga County, NY</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32" name="Picture 8">
            <a:extLst>
              <a:ext uri="{FF2B5EF4-FFF2-40B4-BE49-F238E27FC236}">
                <a16:creationId xmlns:a16="http://schemas.microsoft.com/office/drawing/2014/main" id="{82502CBD-F1A4-A54B-D7F6-EC1ABC3DB1B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4809" y="5480096"/>
            <a:ext cx="2596845" cy="183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03D5C9-CF2B-87B8-A966-6A2BF16346B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4268" t="8032" r="9367" b="7476"/>
          <a:stretch/>
        </p:blipFill>
        <p:spPr bwMode="auto">
          <a:xfrm>
            <a:off x="2043165" y="5481629"/>
            <a:ext cx="2516700" cy="1842250"/>
          </a:xfrm>
          <a:prstGeom prst="rect">
            <a:avLst/>
          </a:prstGeom>
          <a:noFill/>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$362,000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$190,000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$56,400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$88,200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$1,656-$6,665</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$988-$6,345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Saratoga County, New York - Wikipedia">
            <a:extLst>
              <a:ext uri="{FF2B5EF4-FFF2-40B4-BE49-F238E27FC236}">
                <a16:creationId xmlns:a16="http://schemas.microsoft.com/office/drawing/2014/main" id="{4AA19992-D64D-6A84-AC13-7D9F4351C3E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73021" y="433970"/>
            <a:ext cx="1247997" cy="95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2023-08-03T02:53:39Z</dcterms:modified>
</cp:coreProperties>
</file>