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B4C68A-1EB3-4DE0-88EC-AB7BB780CA6F}">
  <a:tblStyle styleId="{E9B4C68A-1EB3-4DE0-88EC-AB7BB780CA6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Updated 9.11.23</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291614794"/>
              </p:ext>
            </p:extLst>
          </p:nvPr>
        </p:nvGraphicFramePr>
        <p:xfrm>
          <a:off x="363415" y="2105213"/>
          <a:ext cx="4081250" cy="1549327"/>
        </p:xfrm>
        <a:graphic>
          <a:graphicData uri="http://schemas.openxmlformats.org/drawingml/2006/table">
            <a:tbl>
              <a:tblPr>
                <a:noFill/>
                <a:tableStyleId>{E9B4C68A-1EB3-4DE0-88EC-AB7BB780CA6F}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Geographic District #31 </a:t>
                      </a:r>
                      <a:r>
                        <a:rPr lang="en-US" sz="1400" b="1" dirty="0">
                          <a:solidFill>
                            <a:schemeClr val="dk2"/>
                          </a:solidFill>
                          <a:latin typeface="Calibri"/>
                          <a:ea typeface="Calibri"/>
                          <a:cs typeface="Calibri"/>
                          <a:sym typeface="Calibri"/>
                        </a:rPr>
                        <a:t>(22-23)</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$62,902-$68,986</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181 days </a:t>
            </a:r>
            <a:r>
              <a:rPr lang="en-US" sz="2400">
                <a:solidFill>
                  <a:srgbClr val="7030A0"/>
                </a:solidFill>
                <a:latin typeface="Arial"/>
                <a:ea typeface="Arial"/>
                <a:cs typeface="Arial"/>
                <a:sym typeface="Arial"/>
              </a:rPr>
              <a:t>contract → </a:t>
            </a:r>
            <a:r>
              <a:rPr lang="en-US" sz="2400">
                <a:solidFill>
                  <a:srgbClr val="7030A0"/>
                </a:solidFill>
              </a:rPr>
              <a:t>$65,900 </a:t>
            </a:r>
            <a:r>
              <a:rPr lang="en-US" sz="2400">
                <a:solidFill>
                  <a:srgbClr val="7030A0"/>
                </a:solidFill>
                <a:latin typeface="Arial"/>
                <a:ea typeface="Arial"/>
                <a:cs typeface="Arial"/>
                <a:sym typeface="Arial"/>
              </a:rPr>
              <a:t>= </a:t>
            </a:r>
            <a:r>
              <a:rPr lang="en-US" sz="2400">
                <a:solidFill>
                  <a:srgbClr val="7030A0"/>
                </a:solidFill>
              </a:rPr>
              <a:t>$46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999042699"/>
              </p:ext>
            </p:extLst>
          </p:nvPr>
        </p:nvGraphicFramePr>
        <p:xfrm>
          <a:off x="363415" y="2105213"/>
          <a:ext cx="5544300" cy="1549327"/>
        </p:xfrm>
        <a:graphic>
          <a:graphicData uri="http://schemas.openxmlformats.org/drawingml/2006/table">
            <a:tbl>
              <a:tblPr>
                <a:noFill/>
                <a:tableStyleId>{E9B4C68A-1EB3-4DE0-88EC-AB7BB780CA6F}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Geographic District #31 </a:t>
                      </a:r>
                      <a:r>
                        <a:rPr lang="en-US" sz="1400" b="1" dirty="0">
                          <a:solidFill>
                            <a:schemeClr val="dk2"/>
                          </a:solidFill>
                          <a:latin typeface="Calibri"/>
                          <a:ea typeface="Calibri"/>
                          <a:cs typeface="Calibri"/>
                          <a:sym typeface="Calibri"/>
                        </a:rPr>
                        <a:t>(22-23)</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$62,902-$68,986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$68,652-$75,875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181 days </a:t>
            </a:r>
            <a:r>
              <a:rPr lang="en-US" sz="2400">
                <a:solidFill>
                  <a:srgbClr val="7030A0"/>
                </a:solidFill>
                <a:latin typeface="Arial"/>
                <a:ea typeface="Arial"/>
                <a:cs typeface="Arial"/>
                <a:sym typeface="Arial"/>
              </a:rPr>
              <a:t>contract → </a:t>
            </a:r>
            <a:r>
              <a:rPr lang="en-US" sz="2400">
                <a:solidFill>
                  <a:srgbClr val="7030A0"/>
                </a:solidFill>
              </a:rPr>
              <a:t>$72,300 </a:t>
            </a:r>
            <a:r>
              <a:rPr lang="en-US" sz="2400">
                <a:solidFill>
                  <a:srgbClr val="7030A0"/>
                </a:solidFill>
                <a:latin typeface="Arial"/>
                <a:ea typeface="Arial"/>
                <a:cs typeface="Arial"/>
                <a:sym typeface="Arial"/>
              </a:rPr>
              <a:t>= </a:t>
            </a:r>
            <a:r>
              <a:rPr lang="en-US" sz="2400">
                <a:solidFill>
                  <a:srgbClr val="7030A0"/>
                </a:solidFill>
              </a:rPr>
              <a:t>$50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044603026"/>
              </p:ext>
            </p:extLst>
          </p:nvPr>
        </p:nvGraphicFramePr>
        <p:xfrm>
          <a:off x="363415" y="2105213"/>
          <a:ext cx="8470400" cy="1549327"/>
        </p:xfrm>
        <a:graphic>
          <a:graphicData uri="http://schemas.openxmlformats.org/drawingml/2006/table">
            <a:tbl>
              <a:tblPr>
                <a:noFill/>
                <a:tableStyleId>{E9B4C68A-1EB3-4DE0-88EC-AB7BB780CA6F}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Geographic District #31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$62,902-$68,986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$68,652-$75,875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$76,435-$85,477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$109,240-$113,148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181 days </a:t>
            </a:r>
            <a:r>
              <a:rPr lang="en-US" sz="2400">
                <a:solidFill>
                  <a:srgbClr val="7030A0"/>
                </a:solidFill>
                <a:latin typeface="Arial"/>
                <a:ea typeface="Arial"/>
                <a:cs typeface="Arial"/>
                <a:sym typeface="Arial"/>
              </a:rPr>
              <a:t>contract → </a:t>
            </a:r>
            <a:r>
              <a:rPr lang="en-US" sz="2400">
                <a:solidFill>
                  <a:srgbClr val="7030A0"/>
                </a:solidFill>
              </a:rPr>
              <a:t>$111,200 </a:t>
            </a:r>
            <a:r>
              <a:rPr lang="en-US" sz="2400">
                <a:solidFill>
                  <a:srgbClr val="7030A0"/>
                </a:solidFill>
                <a:latin typeface="Arial"/>
                <a:ea typeface="Arial"/>
                <a:cs typeface="Arial"/>
                <a:sym typeface="Arial"/>
              </a:rPr>
              <a:t>= </a:t>
            </a:r>
            <a:r>
              <a:rPr lang="en-US" sz="2400">
                <a:solidFill>
                  <a:srgbClr val="7030A0"/>
                </a:solidFill>
              </a:rPr>
              <a:t>$77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$1,501-$7,339</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$1,779-$4,003</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2023-09-12T02:52:02Z</dcterms:modified>
</cp:coreProperties>
</file>