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$62,902 -$68,986</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001703" y="3483033"/>
            <a:ext cx="1383066"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$109,240 -$113,148</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$63,960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$654,413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$2,451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3901410" y="1491726"/>
            <a:ext cx="3607125" cy="27629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Staten Island, NY (Richmond County)</a:t>
            </a:r>
            <a:endParaRPr sz="1800"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$1,501 -$7,339</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$1,779 -$4,003</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Staten Island - Wikipedia">
            <a:extLst>
              <a:ext uri="{FF2B5EF4-FFF2-40B4-BE49-F238E27FC236}">
                <a16:creationId xmlns:a16="http://schemas.microsoft.com/office/drawing/2014/main" id="{E7790025-9956-70F0-1E3E-1EFDA78FFC79}"/>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65415" t="76230" r="1"/>
          <a:stretch/>
        </p:blipFill>
        <p:spPr bwMode="auto">
          <a:xfrm>
            <a:off x="6116176" y="546922"/>
            <a:ext cx="1118968" cy="697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00 Clove Rd APT LK, Staten Island, NY 10301">
            <a:extLst>
              <a:ext uri="{FF2B5EF4-FFF2-40B4-BE49-F238E27FC236}">
                <a16:creationId xmlns:a16="http://schemas.microsoft.com/office/drawing/2014/main" id="{B88A5FDE-8C07-276A-FB70-0041F6428109}"/>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1107" b="10511"/>
          <a:stretch/>
        </p:blipFill>
        <p:spPr bwMode="auto">
          <a:xfrm>
            <a:off x="2043643" y="5470684"/>
            <a:ext cx="2516700" cy="18959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$65,900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$180,000</a:t>
            </a:r>
            <a:endParaRPr dirty="0"/>
          </a:p>
        </p:txBody>
      </p:sp>
      <p:pic>
        <p:nvPicPr>
          <p:cNvPr id="1030" name="Picture 6">
            <a:extLst>
              <a:ext uri="{FF2B5EF4-FFF2-40B4-BE49-F238E27FC236}">
                <a16:creationId xmlns:a16="http://schemas.microsoft.com/office/drawing/2014/main" id="{234A36C4-9337-8065-A541-031CBA99F240}"/>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21593" t="9786" r="19225" b="16412"/>
          <a:stretch/>
        </p:blipFill>
        <p:spPr bwMode="auto">
          <a:xfrm>
            <a:off x="4753532" y="5493879"/>
            <a:ext cx="2604091" cy="1826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$111,200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$415,000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Open Sans ExtraBold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2023-09-12T03:04:34Z</dcterms:modified>
</cp:coreProperties>
</file>