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50C2CA-B5E2-4CD9-AE71-FB16D3C026F6}">
  <a:tblStyle styleId="{7B50C2CA-B5E2-4CD9-AE71-FB16D3C026F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7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9.11.23</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9.11.23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2254038881"/>
              </p:ext>
            </p:extLst>
          </p:nvPr>
        </p:nvGraphicFramePr>
        <p:xfrm>
          <a:off x="363415" y="2105213"/>
          <a:ext cx="4081250" cy="1549327"/>
        </p:xfrm>
        <a:graphic>
          <a:graphicData uri="http://schemas.openxmlformats.org/drawingml/2006/table">
            <a:tbl>
              <a:tblPr>
                <a:noFill/>
                <a:tableStyleId>{7B50C2CA-B5E2-4CD9-AE71-FB16D3C026F6}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York City Department of Education </a:t>
                      </a:r>
                      <a:r>
                        <a:rPr lang="en-US" sz="1400" b="1" dirty="0">
                          <a:solidFill>
                            <a:schemeClr val="dk2"/>
                          </a:solidFill>
                          <a:latin typeface="Calibri"/>
                          <a:ea typeface="Calibri"/>
                          <a:cs typeface="Calibri"/>
                          <a:sym typeface="Calibri"/>
                        </a:rPr>
                        <a:t>(22-23)</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$61,070-$68,123</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$64,600 </a:t>
            </a:r>
            <a:r>
              <a:rPr lang="en-US" sz="2400">
                <a:solidFill>
                  <a:srgbClr val="7030A0"/>
                </a:solidFill>
                <a:latin typeface="Arial"/>
                <a:ea typeface="Arial"/>
                <a:cs typeface="Arial"/>
                <a:sym typeface="Arial"/>
              </a:rPr>
              <a:t>= </a:t>
            </a:r>
            <a:r>
              <a:rPr lang="en-US" sz="2400">
                <a:solidFill>
                  <a:srgbClr val="7030A0"/>
                </a:solidFill>
              </a:rPr>
              <a:t>$43</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1726453201"/>
              </p:ext>
            </p:extLst>
          </p:nvPr>
        </p:nvGraphicFramePr>
        <p:xfrm>
          <a:off x="363415" y="2105213"/>
          <a:ext cx="5544300" cy="1549327"/>
        </p:xfrm>
        <a:graphic>
          <a:graphicData uri="http://schemas.openxmlformats.org/drawingml/2006/table">
            <a:tbl>
              <a:tblPr>
                <a:noFill/>
                <a:tableStyleId>{7B50C2CA-B5E2-4CD9-AE71-FB16D3C026F6}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York City Department of Education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$61,070-$68,123</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$65,340-$74,159</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$69,700 </a:t>
            </a:r>
            <a:r>
              <a:rPr lang="en-US" sz="2400">
                <a:solidFill>
                  <a:srgbClr val="7030A0"/>
                </a:solidFill>
                <a:latin typeface="Arial"/>
                <a:ea typeface="Arial"/>
                <a:cs typeface="Arial"/>
                <a:sym typeface="Arial"/>
              </a:rPr>
              <a:t>= </a:t>
            </a:r>
            <a:r>
              <a:rPr lang="en-US" sz="2400">
                <a:solidFill>
                  <a:srgbClr val="7030A0"/>
                </a:solidFill>
              </a:rPr>
              <a:t>$47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785429549"/>
              </p:ext>
            </p:extLst>
          </p:nvPr>
        </p:nvGraphicFramePr>
        <p:xfrm>
          <a:off x="363415" y="2105213"/>
          <a:ext cx="8470400" cy="1549327"/>
        </p:xfrm>
        <a:graphic>
          <a:graphicData uri="http://schemas.openxmlformats.org/drawingml/2006/table">
            <a:tbl>
              <a:tblPr>
                <a:noFill/>
                <a:tableStyleId>{7B50C2CA-B5E2-4CD9-AE71-FB16D3C026F6}</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New York City Department of Education </a:t>
                      </a:r>
                      <a:r>
                        <a:rPr lang="en-US" sz="1400" b="1" dirty="0">
                          <a:solidFill>
                            <a:schemeClr val="dk2"/>
                          </a:solidFill>
                          <a:latin typeface="Calibri"/>
                          <a:ea typeface="Calibri"/>
                          <a:cs typeface="Calibri"/>
                          <a:sym typeface="Calibri"/>
                        </a:rPr>
                        <a:t>(22-23)</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$61,070-$68,123</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$65,340-$74,159</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$72,922-$83,481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$93,862-$101,441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$97,700 </a:t>
            </a:r>
            <a:r>
              <a:rPr lang="en-US" sz="2400">
                <a:solidFill>
                  <a:srgbClr val="7030A0"/>
                </a:solidFill>
                <a:latin typeface="Arial"/>
                <a:ea typeface="Arial"/>
                <a:cs typeface="Arial"/>
                <a:sym typeface="Arial"/>
              </a:rPr>
              <a:t>= </a:t>
            </a:r>
            <a:r>
              <a:rPr lang="en-US" sz="2400">
                <a:solidFill>
                  <a:srgbClr val="7030A0"/>
                </a:solidFill>
              </a:rPr>
              <a:t>$66</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latin typeface="Calibri"/>
                <a:ea typeface="Calibri"/>
                <a:cs typeface="Calibri"/>
                <a:sym typeface="Calibri"/>
              </a:rPr>
              <a:t>$2,215 - $7,376</a:t>
            </a:r>
            <a:endParaRPr lang="en-US" sz="1800" dirty="0"/>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latin typeface="Calibri"/>
                <a:ea typeface="Calibri"/>
                <a:cs typeface="Calibri"/>
                <a:sym typeface="Calibri"/>
              </a:rPr>
              <a:t>$988 - $6,345</a:t>
            </a:r>
            <a:endParaRPr lang="en-US" sz="1800"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765</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Calibri</vt:lpstr>
      <vt:lpstr>Tahoma</vt:lpstr>
      <vt:lpstr>Arial</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Allie Bolter</cp:lastModifiedBy>
  <cp:revision>1</cp:revision>
  <dcterms:modified xsi:type="dcterms:W3CDTF">2023-09-12T01:24:42Z</dcterms:modified>
</cp:coreProperties>
</file>