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$61,070-$68,123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$93,862-$101,441</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$203,944</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$783,175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$2,053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3973318" y="1491726"/>
            <a:ext cx="3403394" cy="296167"/>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Manhattan, NY (New York County)</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$2,215 - $7,376</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$988 - $6,345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Manhattan Borough, New York Genealogy • FamilySearch">
            <a:extLst>
              <a:ext uri="{FF2B5EF4-FFF2-40B4-BE49-F238E27FC236}">
                <a16:creationId xmlns:a16="http://schemas.microsoft.com/office/drawing/2014/main" id="{A0CCCD3D-F188-F87A-E7A8-7BB128D673E2}"/>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5919" t="10056" r="-7271" b="18714"/>
          <a:stretch/>
        </p:blipFill>
        <p:spPr bwMode="auto">
          <a:xfrm>
            <a:off x="6208029" y="517316"/>
            <a:ext cx="910641" cy="776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6CD17CE-E14C-8284-16B3-7DD181AAC57B}"/>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6632" t="27671" r="31664" b="19849"/>
          <a:stretch/>
        </p:blipFill>
        <p:spPr bwMode="auto">
          <a:xfrm>
            <a:off x="2052109" y="5475289"/>
            <a:ext cx="2516700" cy="1881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$177,323</a:t>
            </a:r>
            <a:endParaRPr dirty="0"/>
          </a:p>
        </p:txBody>
      </p:sp>
      <p:pic>
        <p:nvPicPr>
          <p:cNvPr id="1030" name="Picture 6">
            <a:extLst>
              <a:ext uri="{FF2B5EF4-FFF2-40B4-BE49-F238E27FC236}">
                <a16:creationId xmlns:a16="http://schemas.microsoft.com/office/drawing/2014/main" id="{AB13E265-4ADA-BAEB-C7CE-38C511474B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61631" y="5463625"/>
            <a:ext cx="2584157" cy="1875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$401,000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286</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5</cp:revision>
  <dcterms:modified xsi:type="dcterms:W3CDTF">2023-09-12T02:24:31Z</dcterms:modified>
</cp:coreProperties>
</file>