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13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4993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$61,070-$68,123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$93,862-$101,441</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$59,904</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$822,822</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$2,053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568809" y="1491726"/>
            <a:ext cx="2807903" cy="331364"/>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Brooklyn, NY (Kings County)  </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$2,215 - $7,376</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$988 - $6,345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8" name="Picture 4">
            <a:extLst>
              <a:ext uri="{FF2B5EF4-FFF2-40B4-BE49-F238E27FC236}">
                <a16:creationId xmlns:a16="http://schemas.microsoft.com/office/drawing/2014/main" id="{F6CD17CE-E14C-8284-16B3-7DD181AAC57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6632" t="27671" r="31664" b="19849"/>
          <a:stretch/>
        </p:blipFill>
        <p:spPr bwMode="auto">
          <a:xfrm>
            <a:off x="2052109" y="5475289"/>
            <a:ext cx="2516700" cy="1881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4" descr="15925 Rockaway Blvd, Jamaica, NY 11434">
            <a:extLst>
              <a:ext uri="{FF2B5EF4-FFF2-40B4-BE49-F238E27FC236}">
                <a16:creationId xmlns:a16="http://schemas.microsoft.com/office/drawing/2014/main" id="{000C1EE9-E49A-4DAE-D3EA-24A1D3BD92FF}"/>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42560" t="11565" r="23030" b="16076"/>
          <a:stretch/>
        </p:blipFill>
        <p:spPr bwMode="auto">
          <a:xfrm>
            <a:off x="2041544" y="5514204"/>
            <a:ext cx="2527266" cy="1856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Brooklyn Borough, New York Genealogy • FamilySearch">
            <a:extLst>
              <a:ext uri="{FF2B5EF4-FFF2-40B4-BE49-F238E27FC236}">
                <a16:creationId xmlns:a16="http://schemas.microsoft.com/office/drawing/2014/main" id="{4C0CA4AC-187B-EC97-40F8-5634C4E71EEC}"/>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5846" t="14659"/>
          <a:stretch/>
        </p:blipFill>
        <p:spPr bwMode="auto">
          <a:xfrm>
            <a:off x="6208790" y="487440"/>
            <a:ext cx="835607" cy="8255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775A95A-89F2-73C4-C76B-EEEF3BCDD926}"/>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r="21252"/>
          <a:stretch/>
        </p:blipFill>
        <p:spPr bwMode="auto">
          <a:xfrm>
            <a:off x="2007186" y="5454359"/>
            <a:ext cx="2584156" cy="1936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$64,600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$185,000</a:t>
            </a:r>
            <a:endParaRPr dirty="0"/>
          </a:p>
        </p:txBody>
      </p:sp>
      <p:pic>
        <p:nvPicPr>
          <p:cNvPr id="1036" name="Picture 12" descr="1063 76th St, Brooklyn, NY 11228">
            <a:extLst>
              <a:ext uri="{FF2B5EF4-FFF2-40B4-BE49-F238E27FC236}">
                <a16:creationId xmlns:a16="http://schemas.microsoft.com/office/drawing/2014/main" id="{041C09E1-620D-1001-1AFB-76DB103A3138}"/>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29444" t="-1" r="26128" b="18979"/>
          <a:stretch/>
        </p:blipFill>
        <p:spPr bwMode="auto">
          <a:xfrm>
            <a:off x="4796025" y="5483765"/>
            <a:ext cx="2504432" cy="1867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$97,700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$400,000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285</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9</cp:revision>
  <dcterms:modified xsi:type="dcterms:W3CDTF">2023-09-12T02:50:12Z</dcterms:modified>
</cp:coreProperties>
</file>