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$61,070-$68,123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$93,862-$101,441</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$66,716</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$439,400</a:t>
            </a:r>
            <a:r>
              <a:rPr lang="en-US" sz="1400" b="1" i="0" u="none" strike="noStrike" cap="none">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$2,053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552099" y="1491727"/>
            <a:ext cx="1824613" cy="305950"/>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Bronx County, NY</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$2,215 - $7,376</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$988 - $6,345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32" name="Picture 8">
            <a:extLst>
              <a:ext uri="{FF2B5EF4-FFF2-40B4-BE49-F238E27FC236}">
                <a16:creationId xmlns:a16="http://schemas.microsoft.com/office/drawing/2014/main" id="{B679841B-3753-C7A4-D963-0742A22F8978}"/>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9694" t="1089" r="8362" b="27822"/>
          <a:stretch/>
        </p:blipFill>
        <p:spPr bwMode="auto">
          <a:xfrm>
            <a:off x="6157130" y="475586"/>
            <a:ext cx="893322" cy="859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839 Narragansett Ave, Bronx, NY 10461">
            <a:extLst>
              <a:ext uri="{FF2B5EF4-FFF2-40B4-BE49-F238E27FC236}">
                <a16:creationId xmlns:a16="http://schemas.microsoft.com/office/drawing/2014/main" id="{C4F60074-11EC-4C18-C264-0D59F4C61AA3}"/>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36237" r="13159" b="21755"/>
          <a:stretch/>
        </p:blipFill>
        <p:spPr bwMode="auto">
          <a:xfrm>
            <a:off x="4768612" y="5497482"/>
            <a:ext cx="2595354" cy="183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$97,700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$400,000</a:t>
            </a:r>
            <a:endParaRPr dirty="0"/>
          </a:p>
        </p:txBody>
      </p:sp>
      <p:pic>
        <p:nvPicPr>
          <p:cNvPr id="1028" name="Picture 4">
            <a:extLst>
              <a:ext uri="{FF2B5EF4-FFF2-40B4-BE49-F238E27FC236}">
                <a16:creationId xmlns:a16="http://schemas.microsoft.com/office/drawing/2014/main" id="{1174F2FF-E291-EDE5-BCE9-C1D8E782F8A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95190" y="5489820"/>
            <a:ext cx="2569799" cy="1892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$64,600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$195,000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7</cp:revision>
  <dcterms:modified xsi:type="dcterms:W3CDTF">2023-09-12T02:26:53Z</dcterms:modified>
</cp:coreProperties>
</file>