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323"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10.16.26 with 2025-2026 and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10.16.26 with 2025-2026 and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10.16.26 with 2025-2026 and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10.16.26 with 2025-2026 and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10.16.26 with 2025-2026 and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10/16/26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10/16/26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184-day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$80,000 = $54.35/hr.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C40563F0-4D3C-0FD8-F2BF-34471307F245}"/>
              </a:ext>
            </a:extLst>
          </p:cNvPr>
          <p:cNvGraphicFramePr/>
          <p:nvPr>
            <p:extLst>
              <p:ext uri="{D42A27DB-BD31-4B8C-83A1-F6EECF244321}">
                <p14:modId xmlns:p14="http://schemas.microsoft.com/office/powerpoint/2010/main" val="3817372215"/>
              </p:ext>
            </p:extLst>
          </p:nvPr>
        </p:nvGraphicFramePr>
        <p:xfrm>
          <a:off x="363415" y="2479298"/>
          <a:ext cx="408124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Yonkers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$78,461 - $93,026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New Rochelle City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$66,779 - $78,887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184-day contract </a:t>
            </a:r>
            <a:r>
              <a:rPr lang="en-US" sz="2400" dirty="0">
                <a:solidFill>
                  <a:srgbClr val="7030A0"/>
                </a:solidFill>
                <a:sym typeface="Calibri"/>
              </a:rPr>
              <a:t>→</a:t>
            </a:r>
            <a:r>
              <a:rPr lang="en-US" sz="2400" dirty="0">
                <a:solidFill>
                  <a:srgbClr val="7030A0"/>
                </a:solidFill>
              </a:rPr>
              <a:t> $101,200 = $68.75/hr.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9B33F509-B8DC-F50D-1BCC-77EF27602C2D}"/>
              </a:ext>
            </a:extLst>
          </p:cNvPr>
          <p:cNvGraphicFramePr/>
          <p:nvPr>
            <p:extLst>
              <p:ext uri="{D42A27DB-BD31-4B8C-83A1-F6EECF244321}">
                <p14:modId xmlns:p14="http://schemas.microsoft.com/office/powerpoint/2010/main" val="2822713328"/>
              </p:ext>
            </p:extLst>
          </p:nvPr>
        </p:nvGraphicFramePr>
        <p:xfrm>
          <a:off x="363415" y="2479298"/>
          <a:ext cx="700732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Yonkers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$78,461 - $93,026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$101,517 - $116,072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$108,919 - $125,907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New Rochelle City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$66,779 - $78,887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$76,508 - $101,764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$87,880 - $108,784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381040388"/>
              </p:ext>
            </p:extLst>
          </p:nvPr>
        </p:nvGraphicFramePr>
        <p:xfrm>
          <a:off x="363415" y="2479298"/>
          <a:ext cx="847036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Yonkers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$78,461 - $93,026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$101,517 - $116,072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$108,919 - $125,907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$155,697 - $172,807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New Rochelle City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$66,779 - $78,887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$76,508 - $101,764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$87,880 - $108,784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$136,982 - $157,494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184-day contract </a:t>
            </a:r>
            <a:r>
              <a:rPr lang="en-US" sz="2400" dirty="0">
                <a:solidFill>
                  <a:srgbClr val="7030A0"/>
                </a:solidFill>
                <a:sym typeface="Calibri"/>
              </a:rPr>
              <a:t>→</a:t>
            </a:r>
            <a:r>
              <a:rPr lang="en-US" sz="2400" dirty="0">
                <a:solidFill>
                  <a:srgbClr val="7030A0"/>
                </a:solidFill>
              </a:rPr>
              <a:t> $155,000 = $105.30/hr.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248391031"/>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$123,070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$204,345</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$174,380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$241,810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$238,022</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$246,830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184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$180,000 @ 221 days = $101.81/hr.</a:t>
            </a:r>
          </a:p>
          <a:p>
            <a:pPr algn="ctr" defTabSz="914400">
              <a:defRPr/>
            </a:pPr>
            <a:r>
              <a:rPr lang="en-US" sz="2000" dirty="0">
                <a:solidFill>
                  <a:srgbClr val="7030A0"/>
                </a:solidFill>
                <a:latin typeface="Arial" panose="020B0604020202020204"/>
              </a:rPr>
              <a:t>$240,000 @ 225 days = $133.33/hr.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$4,131 - $9,808</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$708 - $8,092</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332</TotalTime>
  <Words>1131</Words>
  <Application>Microsoft Macintosh PowerPoint</Application>
  <PresentationFormat>On-screen Show (4:3)</PresentationFormat>
  <Paragraphs>111</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2026-10-16T15:46:27Z</dcterms:modified>
</cp:coreProperties>
</file>