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31" autoAdjust="0"/>
    <p:restoredTop sz="80314" autoAdjust="0"/>
  </p:normalViewPr>
  <p:slideViewPr>
    <p:cSldViewPr snapToGrid="0">
      <p:cViewPr varScale="1">
        <p:scale>
          <a:sx n="134" d="100"/>
          <a:sy n="134" d="100"/>
        </p:scale>
        <p:origin x="184" y="8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9/30/26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9.30.26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9.30.26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9.30.26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9.30.26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9.30.26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9/30/26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9/30/26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9/30/26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9/30/26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9/30/26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9/30/26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9/30/26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9/30/26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185-day contract </a:t>
            </a:r>
            <a:r>
              <a:rPr lang="en-US" sz="2400">
                <a:solidFill>
                  <a:srgbClr val="7030A0"/>
                </a:solidFill>
                <a:latin typeface="Arial" panose="020B0604020202020204"/>
                <a:sym typeface="Calibri"/>
              </a:rPr>
              <a:t>→</a:t>
            </a:r>
            <a:r>
              <a:rPr lang="en-US" sz="2400">
                <a:solidFill>
                  <a:srgbClr val="7030A0"/>
                </a:solidFill>
                <a:latin typeface="Arial" panose="020B0604020202020204"/>
              </a:rPr>
              <a:t> $72,000 = $48.65/</a:t>
            </a:r>
            <a:r>
              <a:rPr lang="en-US" sz="2400" dirty="0">
                <a:solidFill>
                  <a:srgbClr val="7030A0"/>
                </a:solidFill>
                <a:latin typeface="Arial" panose="020B0604020202020204"/>
              </a:rPr>
              <a:t>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C5DDC260-D248-D357-0160-983C856ABAE7}"/>
              </a:ext>
            </a:extLst>
          </p:cNvPr>
          <p:cNvGraphicFramePr/>
          <p:nvPr>
            <p:extLst>
              <p:ext uri="{D42A27DB-BD31-4B8C-83A1-F6EECF244321}">
                <p14:modId xmlns:p14="http://schemas.microsoft.com/office/powerpoint/2010/main" val="2223093974"/>
              </p:ext>
            </p:extLst>
          </p:nvPr>
        </p:nvGraphicFramePr>
        <p:xfrm>
          <a:off x="363415" y="2124263"/>
          <a:ext cx="408124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Clarkstown Central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$61,739 - $70,961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Suffern Central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$64,643 - $80,804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185-day contract </a:t>
            </a:r>
            <a:r>
              <a:rPr lang="en-US" sz="2400" dirty="0">
                <a:solidFill>
                  <a:srgbClr val="7030A0"/>
                </a:solidFill>
                <a:sym typeface="Calibri"/>
              </a:rPr>
              <a:t>→</a:t>
            </a:r>
            <a:r>
              <a:rPr lang="en-US" sz="2400" dirty="0">
                <a:solidFill>
                  <a:srgbClr val="7030A0"/>
                </a:solidFill>
              </a:rPr>
              <a:t> $92,000 = $62.16/hr.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3AE59580-1931-B937-452D-646C6D774421}"/>
              </a:ext>
            </a:extLst>
          </p:cNvPr>
          <p:cNvGraphicFramePr/>
          <p:nvPr>
            <p:extLst>
              <p:ext uri="{D42A27DB-BD31-4B8C-83A1-F6EECF244321}">
                <p14:modId xmlns:p14="http://schemas.microsoft.com/office/powerpoint/2010/main" val="742031926"/>
              </p:ext>
            </p:extLst>
          </p:nvPr>
        </p:nvGraphicFramePr>
        <p:xfrm>
          <a:off x="363415" y="2124263"/>
          <a:ext cx="700732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Clarkstown Central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$61,739 - $70,961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$72,027 - $83,097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$84,665 - $103,684</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Suffern Central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$64,643 - $80,804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$77,895 - $93,732</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$95,025 - $109,893</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4114320300"/>
              </p:ext>
            </p:extLst>
          </p:nvPr>
        </p:nvGraphicFramePr>
        <p:xfrm>
          <a:off x="363415" y="2124263"/>
          <a:ext cx="847036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Clarkstown Central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$61,739 - $70,961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$72,027 - $83,097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$84,665 - $103,684</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$110,143 - $133,969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Suffern Central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$64,643 - $80,804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$77,895 - $93,732</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$95,025 - $109,893</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$131,872 - $152,557</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185-day contract </a:t>
            </a:r>
            <a:r>
              <a:rPr lang="en-US" sz="2400" dirty="0">
                <a:solidFill>
                  <a:srgbClr val="7030A0"/>
                </a:solidFill>
                <a:sym typeface="Calibri"/>
              </a:rPr>
              <a:t>→</a:t>
            </a:r>
            <a:r>
              <a:rPr lang="en-US" sz="2400" dirty="0">
                <a:solidFill>
                  <a:srgbClr val="7030A0"/>
                </a:solidFill>
              </a:rPr>
              <a:t> $132,000 = $89.19/hr.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2643220553"/>
              </p:ext>
            </p:extLst>
          </p:nvPr>
        </p:nvGraphicFramePr>
        <p:xfrm>
          <a:off x="342900" y="269856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233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$163,965</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$172,205</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250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$183,188</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$186,929</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250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$218,400</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$220,150</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185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$168,000 @ 233 days = $90.13/hr.</a:t>
            </a:r>
          </a:p>
          <a:p>
            <a:pPr algn="ctr" defTabSz="914400">
              <a:defRPr/>
            </a:pPr>
            <a:r>
              <a:rPr lang="en-US" sz="2000" dirty="0">
                <a:solidFill>
                  <a:srgbClr val="7030A0"/>
                </a:solidFill>
                <a:latin typeface="Arial" panose="020B0604020202020204"/>
              </a:rPr>
              <a:t>$200,000 @ 250 days = $100.00/hr.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$2,585 - $12,605</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$414 - $12,605</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337</TotalTime>
  <Words>1121</Words>
  <Application>Microsoft Macintosh PowerPoint</Application>
  <PresentationFormat>On-screen Show (4:3)</PresentationFormat>
  <Paragraphs>111</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38</cp:revision>
  <dcterms:created xsi:type="dcterms:W3CDTF">2022-08-02T19:12:40Z</dcterms:created>
  <dcterms:modified xsi:type="dcterms:W3CDTF">2026-09-30T19:42:56Z</dcterms:modified>
</cp:coreProperties>
</file>