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130" autoAdjust="0"/>
    <p:restoredTop sz="95618"/>
  </p:normalViewPr>
  <p:slideViewPr>
    <p:cSldViewPr snapToGrid="0" snapToObjects="1">
      <p:cViewPr varScale="1">
        <p:scale>
          <a:sx n="136" d="100"/>
          <a:sy n="136" d="100"/>
        </p:scale>
        <p:origin x="320" y="216"/>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9/30/26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9/30/26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9/30/26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9/30/26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9/30/26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9/30/26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$61,739 - $80,804</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01702" y="3483033"/>
            <a:ext cx="1383067"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$110,143 - $152,557</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$67,600</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$765,908*</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$2,580</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94174" y="9145702"/>
            <a:ext cx="944489"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9.30.26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Rockland County, NY</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808315"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$2,585 - $12,605</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$414 - $12,605</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15" name="Picture 14">
            <a:extLst>
              <a:ext uri="{FF2B5EF4-FFF2-40B4-BE49-F238E27FC236}">
                <a16:creationId xmlns:a16="http://schemas.microsoft.com/office/drawing/2014/main" id="{A53BC601-1EF3-717A-E717-A1239DF740F8}"/>
              </a:ext>
            </a:extLst>
          </p:cNvPr>
          <p:cNvPicPr>
            <a:picLocks noChangeAspect="1"/>
          </p:cNvPicPr>
          <p:nvPr/>
        </p:nvPicPr>
        <p:blipFill>
          <a:blip r:embed="rId21"/>
          <a:stretch>
            <a:fillRect/>
          </a:stretch>
        </p:blipFill>
        <p:spPr>
          <a:xfrm>
            <a:off x="6047277" y="479298"/>
            <a:ext cx="1088926" cy="827584"/>
          </a:xfrm>
          <a:prstGeom prst="rect">
            <a:avLst/>
          </a:prstGeom>
        </p:spPr>
      </p:pic>
      <p:pic>
        <p:nvPicPr>
          <p:cNvPr id="27" name="Picture 26" descr="22 Front St, Nyack, NY 10960">
            <a:extLst>
              <a:ext uri="{FF2B5EF4-FFF2-40B4-BE49-F238E27FC236}">
                <a16:creationId xmlns:a16="http://schemas.microsoft.com/office/drawing/2014/main" id="{611F6DAC-8236-24E2-C00E-82242DF75B7F}"/>
              </a:ext>
            </a:extLst>
          </p:cNvPr>
          <p:cNvPicPr>
            <a:picLocks noChangeAspect="1"/>
          </p:cNvPicPr>
          <p:nvPr/>
        </p:nvPicPr>
        <p:blipFill>
          <a:blip r:embed="rId22"/>
          <a:stretch>
            <a:fillRect/>
          </a:stretch>
        </p:blipFill>
        <p:spPr>
          <a:xfrm>
            <a:off x="2043523" y="5352505"/>
            <a:ext cx="2668727" cy="199706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descr="11 Centennial Drive, Garnerville, NY 10923">
            <a:extLst>
              <a:ext uri="{FF2B5EF4-FFF2-40B4-BE49-F238E27FC236}">
                <a16:creationId xmlns:a16="http://schemas.microsoft.com/office/drawing/2014/main" id="{AAE1FDA4-CF39-0F34-4967-C457A443B0DA}"/>
              </a:ext>
            </a:extLst>
          </p:cNvPr>
          <p:cNvPicPr>
            <a:picLocks noChangeAspect="1"/>
          </p:cNvPicPr>
          <p:nvPr/>
        </p:nvPicPr>
        <p:blipFill>
          <a:blip r:embed="rId23"/>
          <a:stretch>
            <a:fillRect/>
          </a:stretch>
        </p:blipFill>
        <p:spPr>
          <a:xfrm>
            <a:off x="4756863" y="5351586"/>
            <a:ext cx="2677950" cy="2003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516455"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$615,000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$292,500</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$72,000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112271"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$132,000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3.xml><?xml version="1.0" encoding="utf-8"?>
<ds:datastoreItem xmlns:ds="http://schemas.openxmlformats.org/officeDocument/2006/customXml" ds:itemID="{D89D81AE-B40B-4846-8931-99641A14A2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6973</TotalTime>
  <Words>289</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69</cp:revision>
  <cp:lastPrinted>2023-03-21T15:20:22Z</cp:lastPrinted>
  <dcterms:created xsi:type="dcterms:W3CDTF">2022-05-24T17:15:36Z</dcterms:created>
  <dcterms:modified xsi:type="dcterms:W3CDTF">2026-09-30T19:42:39Z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