
<file path=[Content_Types].xml><?xml version="1.0" encoding="utf-8"?>
<Types xmlns="http://schemas.openxmlformats.org/package/2006/content-types">
  <Default Extension="8648910522461&amp;source=outdoor&amp;key=AIzaSyBWYJWCA8FNMQvSe_k3LKfDGJaEgdKwsco&amp;signature=7miIzTmfuWkG_bHSz7ieucb4l-k="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285" autoAdjust="0"/>
    <p:restoredTop sz="95618"/>
  </p:normalViewPr>
  <p:slideViewPr>
    <p:cSldViewPr snapToGrid="0" snapToObjects="1">
      <p:cViewPr varScale="1">
        <p:scale>
          <a:sx n="117" d="100"/>
          <a:sy n="117" d="100"/>
        </p:scale>
        <p:origin x="1752" y="176"/>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10/6/26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10/6/26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10/6/26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8648910522461&amp;source=outdoor&amp;key=AIzaSyBWYJWCA8FNMQvSe_k3LKfDGJaEgdKwsco&amp;signature=7miIzTmfuWkG_bHSz7ieucb4l-k="/><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$71,314 - $79,550</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01702" y="3483033"/>
            <a:ext cx="1383067"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$119,425 - $128,277</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$71,812</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$500,312*</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$2,580</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10.6.26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Bronx County, NY</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0461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$891 - $12,605</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$414 - $12,605</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333ED778-751A-12AA-7510-FB054CEBE9BD}"/>
              </a:ext>
            </a:extLst>
          </p:cNvPr>
          <p:cNvPicPr>
            <a:picLocks noChangeAspect="1"/>
          </p:cNvPicPr>
          <p:nvPr/>
        </p:nvPicPr>
        <p:blipFill>
          <a:blip r:embed="rId21"/>
          <a:stretch>
            <a:fillRect/>
          </a:stretch>
        </p:blipFill>
        <p:spPr>
          <a:xfrm>
            <a:off x="6026333" y="452299"/>
            <a:ext cx="1127303" cy="856750"/>
          </a:xfrm>
          <a:prstGeom prst="rect">
            <a:avLst/>
          </a:prstGeom>
        </p:spPr>
      </p:pic>
      <p:pic>
        <p:nvPicPr>
          <p:cNvPr id="27" name="Picture 26" descr="1010 Sherman Ave APT 1A, Bronx, NY 10456">
            <a:extLst>
              <a:ext uri="{FF2B5EF4-FFF2-40B4-BE49-F238E27FC236}">
                <a16:creationId xmlns:a16="http://schemas.microsoft.com/office/drawing/2014/main" id="{545F54DD-30EE-FDC2-6FDF-45DB213CBB88}"/>
              </a:ext>
            </a:extLst>
          </p:cNvPr>
          <p:cNvPicPr>
            <a:picLocks noChangeAspect="1"/>
          </p:cNvPicPr>
          <p:nvPr/>
        </p:nvPicPr>
        <p:blipFill>
          <a:blip r:embed="rId22"/>
          <a:stretch>
            <a:fillRect/>
          </a:stretch>
        </p:blipFill>
        <p:spPr>
          <a:xfrm>
            <a:off x="1954274" y="5343952"/>
            <a:ext cx="2621917" cy="19620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357 E 234th St, Bronx, NY 10470">
            <a:extLst>
              <a:ext uri="{FF2B5EF4-FFF2-40B4-BE49-F238E27FC236}">
                <a16:creationId xmlns:a16="http://schemas.microsoft.com/office/drawing/2014/main" id="{D39B17A4-24E1-8C97-C317-760F6E7B3430}"/>
              </a:ext>
            </a:extLst>
          </p:cNvPr>
          <p:cNvPicPr>
            <a:picLocks noChangeAspect="1"/>
          </p:cNvPicPr>
          <p:nvPr/>
        </p:nvPicPr>
        <p:blipFill>
          <a:blip r:embed="rId23"/>
          <a:srcRect l="18442" r="33652" b="16805"/>
          <a:stretch>
            <a:fillRect/>
          </a:stretch>
        </p:blipFill>
        <p:spPr>
          <a:xfrm>
            <a:off x="4758635" y="5349019"/>
            <a:ext cx="2672865" cy="19569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1275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$500,000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$260,000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$75,500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0857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$124,000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89D81AE-B40B-4846-8931-99641A14A230}">
  <ds:schemaRefs>
    <ds:schemaRef ds:uri="http://schemas.microsoft.com/sharepoint/v3/contenttype/forms"/>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6992</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71</cp:revision>
  <cp:lastPrinted>2023-03-21T15:20:22Z</cp:lastPrinted>
  <dcterms:created xsi:type="dcterms:W3CDTF">2022-05-24T17:15:36Z</dcterms:created>
  <dcterms:modified xsi:type="dcterms:W3CDTF">2026-10-06T19:40:22Z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