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77" autoAdjust="0"/>
    <p:restoredTop sz="80243" autoAdjust="0"/>
  </p:normalViewPr>
  <p:slideViewPr>
    <p:cSldViewPr snapToGrid="0">
      <p:cViewPr varScale="1">
        <p:scale>
          <a:sx n="164" d="100"/>
          <a:sy n="164" d="100"/>
        </p:scale>
        <p:origin x="14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6/22/26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6.22.26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6.22.26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6.22.26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6.22.26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6.22.26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6/22/26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6/22/26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6/22/26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6/22/26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6/22/26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6/22/26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6/22/26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6/22/26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6/22/26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6/22/26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6/22/26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6/22/26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6/22/26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6/22/26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$50,000 = $33.78/hr.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46A18506-2531-C9B3-FCEC-DA0283DC4D82}"/>
              </a:ext>
            </a:extLst>
          </p:cNvPr>
          <p:cNvGraphicFramePr/>
          <p:nvPr>
            <p:extLst>
              <p:ext uri="{D42A27DB-BD31-4B8C-83A1-F6EECF244321}">
                <p14:modId xmlns:p14="http://schemas.microsoft.com/office/powerpoint/2010/main" val="785432545"/>
              </p:ext>
            </p:extLst>
          </p:nvPr>
        </p:nvGraphicFramePr>
        <p:xfrm>
          <a:off x="363415" y="2690906"/>
          <a:ext cx="408124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Washoe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$47,032 - $52,862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185-day contract </a:t>
            </a:r>
            <a:r>
              <a:rPr lang="en-US" sz="2400" dirty="0">
                <a:solidFill>
                  <a:srgbClr val="7030A0"/>
                </a:solidFill>
                <a:sym typeface="Calibri"/>
              </a:rPr>
              <a:t>→</a:t>
            </a:r>
            <a:r>
              <a:rPr lang="en-US" sz="2400" dirty="0">
                <a:solidFill>
                  <a:srgbClr val="7030A0"/>
                </a:solidFill>
              </a:rPr>
              <a:t> $62,000 = $41.89/hr.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A7CA78EE-F36B-9234-8B70-107218632514}"/>
              </a:ext>
            </a:extLst>
          </p:cNvPr>
          <p:cNvGraphicFramePr/>
          <p:nvPr>
            <p:extLst>
              <p:ext uri="{D42A27DB-BD31-4B8C-83A1-F6EECF244321}">
                <p14:modId xmlns:p14="http://schemas.microsoft.com/office/powerpoint/2010/main" val="2947813908"/>
              </p:ext>
            </p:extLst>
          </p:nvPr>
        </p:nvGraphicFramePr>
        <p:xfrm>
          <a:off x="363415" y="2690906"/>
          <a:ext cx="700732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Washoe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$47,032 - $52,862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$56,345 - $62,174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$62,291 - $68,119</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746141011"/>
              </p:ext>
            </p:extLst>
          </p:nvPr>
        </p:nvGraphicFramePr>
        <p:xfrm>
          <a:off x="363415" y="2690906"/>
          <a:ext cx="847036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Washoe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$47,032 - $52,862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$56,345 - $62,174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$62,291 - $68,119</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$80,926 - $86,747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185-day contract </a:t>
            </a:r>
            <a:r>
              <a:rPr lang="en-US" sz="2400" dirty="0">
                <a:solidFill>
                  <a:srgbClr val="7030A0"/>
                </a:solidFill>
                <a:sym typeface="Calibri"/>
              </a:rPr>
              <a:t>→</a:t>
            </a:r>
            <a:r>
              <a:rPr lang="en-US" sz="2400" dirty="0">
                <a:solidFill>
                  <a:srgbClr val="7030A0"/>
                </a:solidFill>
              </a:rPr>
              <a:t> $83,800 = $56.62/hr.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2917705982"/>
              </p:ext>
            </p:extLst>
          </p:nvPr>
        </p:nvGraphicFramePr>
        <p:xfrm>
          <a:off x="342900" y="2698567"/>
          <a:ext cx="8458200"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$107,450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$133,888</a:t>
                      </a:r>
                      <a:endParaRPr lang="en-US" sz="2000" kern="1200" dirty="0">
                        <a:solidFill>
                          <a:schemeClr val="tx1"/>
                        </a:solidFill>
                        <a:latin typeface="+mn-lt"/>
                        <a:ea typeface="+mn-ea"/>
                        <a:cs typeface="+mn-cs"/>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260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$124,810</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$155,520</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Deputy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260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gridSpan="2">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$183,619</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hMerge="1">
                  <a:txBody>
                    <a:bodyPr/>
                    <a:lstStyle/>
                    <a:p>
                      <a:pPr marL="0" marR="0" lvl="0" indent="0" algn="ctr" rtl="0">
                        <a:lnSpc>
                          <a:spcPct val="90000"/>
                        </a:lnSpc>
                        <a:spcBef>
                          <a:spcPts val="0"/>
                        </a:spcBef>
                        <a:spcAft>
                          <a:spcPts val="0"/>
                        </a:spcAft>
                        <a:buNone/>
                      </a:pP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185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$120,000 @ 220 days = $68.18/hr.</a:t>
            </a:r>
          </a:p>
          <a:p>
            <a:pPr algn="ctr" defTabSz="914400">
              <a:defRPr/>
            </a:pPr>
            <a:r>
              <a:rPr lang="en-US" sz="2000" dirty="0">
                <a:solidFill>
                  <a:srgbClr val="7030A0"/>
                </a:solidFill>
                <a:latin typeface="Arial" panose="020B0604020202020204"/>
              </a:rPr>
              <a:t>$154,000 @ 260 days = $74.04/hr.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$781 - $5,369</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$866 - $6,667</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340</TotalTime>
  <Words>1052</Words>
  <Application>Microsoft Macintosh PowerPoint</Application>
  <PresentationFormat>On-screen Show (4:3)</PresentationFormat>
  <Paragraphs>99</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35</cp:revision>
  <dcterms:created xsi:type="dcterms:W3CDTF">2022-08-02T19:12:40Z</dcterms:created>
  <dcterms:modified xsi:type="dcterms:W3CDTF">2026-06-22T16:36:32Z</dcterms:modified>
</cp:coreProperties>
</file>