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195" autoAdjust="0"/>
    <p:restoredTop sz="95618"/>
  </p:normalViewPr>
  <p:slideViewPr>
    <p:cSldViewPr snapToGrid="0" snapToObjects="1">
      <p:cViewPr varScale="1">
        <p:scale>
          <a:sx n="147" d="100"/>
          <a:sy n="147" d="100"/>
        </p:scale>
        <p:origin x="464" y="24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$47,032 - $52,862</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7989" y="3483033"/>
            <a:ext cx="129678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$80,926 - $86,747</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$73,476</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$568,714*</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$1,722</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6.22.26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Washoe County, NV</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$781 - $5,369</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$866 - $6,667</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15" name="Picture 14" descr="909 Mesa Ridge Dr, Sparks, NV 89434">
            <a:extLst>
              <a:ext uri="{FF2B5EF4-FFF2-40B4-BE49-F238E27FC236}">
                <a16:creationId xmlns:a16="http://schemas.microsoft.com/office/drawing/2014/main" id="{26DD967A-C805-EF93-A6FE-48253A9B140D}"/>
              </a:ext>
            </a:extLst>
          </p:cNvPr>
          <p:cNvPicPr>
            <a:picLocks noChangeAspect="1"/>
          </p:cNvPicPr>
          <p:nvPr/>
        </p:nvPicPr>
        <p:blipFill>
          <a:blip r:embed="rId21"/>
          <a:srcRect l="10075" r="12186" b="26725"/>
          <a:stretch>
            <a:fillRect/>
          </a:stretch>
        </p:blipFill>
        <p:spPr>
          <a:xfrm>
            <a:off x="1859942" y="5398622"/>
            <a:ext cx="2717130" cy="19165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$250,000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$50,000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pic>
        <p:nvPicPr>
          <p:cNvPr id="27" name="Picture 26" descr="21112 Mount Evans Ct, Reno, NV 89508">
            <a:extLst>
              <a:ext uri="{FF2B5EF4-FFF2-40B4-BE49-F238E27FC236}">
                <a16:creationId xmlns:a16="http://schemas.microsoft.com/office/drawing/2014/main" id="{DBADC34E-0379-A11B-1CEA-08E8BE84171A}"/>
              </a:ext>
            </a:extLst>
          </p:cNvPr>
          <p:cNvPicPr>
            <a:picLocks noChangeAspect="1"/>
          </p:cNvPicPr>
          <p:nvPr/>
        </p:nvPicPr>
        <p:blipFill>
          <a:blip r:embed="rId22"/>
          <a:srcRect l="4553" t="9669" r="11588" b="16185"/>
          <a:stretch>
            <a:fillRect/>
          </a:stretch>
        </p:blipFill>
        <p:spPr>
          <a:xfrm>
            <a:off x="4643233" y="5396365"/>
            <a:ext cx="2892794" cy="1914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$395,000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$83,800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pic>
        <p:nvPicPr>
          <p:cNvPr id="34" name="Picture 33">
            <a:extLst>
              <a:ext uri="{FF2B5EF4-FFF2-40B4-BE49-F238E27FC236}">
                <a16:creationId xmlns:a16="http://schemas.microsoft.com/office/drawing/2014/main" id="{6AFB93F0-C09A-AF94-E086-19896B8383D3}"/>
              </a:ext>
            </a:extLst>
          </p:cNvPr>
          <p:cNvPicPr>
            <a:picLocks noChangeAspect="1"/>
          </p:cNvPicPr>
          <p:nvPr/>
        </p:nvPicPr>
        <p:blipFill>
          <a:blip r:embed="rId23"/>
          <a:stretch>
            <a:fillRect/>
          </a:stretch>
        </p:blipFill>
        <p:spPr>
          <a:xfrm>
            <a:off x="6278047" y="449972"/>
            <a:ext cx="656721" cy="974137"/>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6994</TotalTime>
  <Words>286</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65</cp:revision>
  <cp:lastPrinted>2023-03-21T15:20:22Z</cp:lastPrinted>
  <dcterms:created xsi:type="dcterms:W3CDTF">2022-05-24T17:15:36Z</dcterms:created>
  <dcterms:modified xsi:type="dcterms:W3CDTF">2026-06-29T22:02:21Z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