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01" autoAdjust="0"/>
    <p:restoredTop sz="95618"/>
  </p:normalViewPr>
  <p:slideViewPr>
    <p:cSldViewPr snapToGrid="0" snapToObjects="1">
      <p:cViewPr>
        <p:scale>
          <a:sx n="140" d="100"/>
          <a:sy n="140" d="100"/>
        </p:scale>
        <p:origin x="784" y="43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6/24/26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6/24/26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6/24/26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$57,471 - $72,131</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$92,678 - $112,226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$65,468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$430,838*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$1,750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6.24.26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Clark County, NV</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$2,183 - $5,344</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$1,609 - $5,574</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933AACC3-E038-10DB-69AC-08E15293B92A}"/>
              </a:ext>
            </a:extLst>
          </p:cNvPr>
          <p:cNvPicPr>
            <a:picLocks noChangeAspect="1"/>
          </p:cNvPicPr>
          <p:nvPr/>
        </p:nvPicPr>
        <p:blipFill>
          <a:blip r:embed="rId21"/>
          <a:stretch>
            <a:fillRect/>
          </a:stretch>
        </p:blipFill>
        <p:spPr>
          <a:xfrm>
            <a:off x="6264990" y="430308"/>
            <a:ext cx="683256" cy="1011219"/>
          </a:xfrm>
          <a:prstGeom prst="rect">
            <a:avLst/>
          </a:prstGeom>
        </p:spPr>
      </p:pic>
      <p:pic>
        <p:nvPicPr>
          <p:cNvPr id="28" name="Picture 27" descr="353 Mill Hollow Rd, Las Vegas, NV 89107">
            <a:extLst>
              <a:ext uri="{FF2B5EF4-FFF2-40B4-BE49-F238E27FC236}">
                <a16:creationId xmlns:a16="http://schemas.microsoft.com/office/drawing/2014/main" id="{F754FD0B-3EEA-F6A5-34D3-0738D33DF627}"/>
              </a:ext>
            </a:extLst>
          </p:cNvPr>
          <p:cNvPicPr>
            <a:picLocks noChangeAspect="1"/>
          </p:cNvPicPr>
          <p:nvPr/>
        </p:nvPicPr>
        <p:blipFill>
          <a:blip r:embed="rId22"/>
          <a:stretch>
            <a:fillRect/>
          </a:stretch>
        </p:blipFill>
        <p:spPr>
          <a:xfrm>
            <a:off x="1959882" y="5365575"/>
            <a:ext cx="2714670" cy="2031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$64,800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$319,000</a:t>
            </a:r>
          </a:p>
        </p:txBody>
      </p:sp>
      <p:pic>
        <p:nvPicPr>
          <p:cNvPr id="34" name="Picture 33" descr="10365 Ironwood Pass Ave, Las Vegas, NV 89166">
            <a:extLst>
              <a:ext uri="{FF2B5EF4-FFF2-40B4-BE49-F238E27FC236}">
                <a16:creationId xmlns:a16="http://schemas.microsoft.com/office/drawing/2014/main" id="{A9E8BE7D-75A0-4A3D-D2E0-475C81655760}"/>
              </a:ext>
            </a:extLst>
          </p:cNvPr>
          <p:cNvPicPr>
            <a:picLocks noChangeAspect="1"/>
          </p:cNvPicPr>
          <p:nvPr/>
        </p:nvPicPr>
        <p:blipFill>
          <a:blip r:embed="rId23"/>
          <a:stretch>
            <a:fillRect/>
          </a:stretch>
        </p:blipFill>
        <p:spPr>
          <a:xfrm>
            <a:off x="4736379" y="5365575"/>
            <a:ext cx="2695781" cy="2017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$495,000</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$102,400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6989</TotalTime>
  <Words>286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64</cp:revision>
  <cp:lastPrinted>2023-03-21T15:20:22Z</cp:lastPrinted>
  <dcterms:created xsi:type="dcterms:W3CDTF">2022-05-24T17:15:36Z</dcterms:created>
  <dcterms:modified xsi:type="dcterms:W3CDTF">2026-06-24T19:32:54Z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