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280A5D-88BE-42F8-B9E1-FC9FBE8A2F77}">
  <a:tblStyle styleId="{F3280A5D-88BE-42F8-B9E1-FC9FBE8A2F7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968" autoAdjust="0"/>
  </p:normalViewPr>
  <p:slideViewPr>
    <p:cSldViewPr snapToGrid="0">
      <p:cViewPr varScale="1">
        <p:scale>
          <a:sx n="72" d="100"/>
          <a:sy n="72" d="100"/>
        </p:scale>
        <p:origin x="7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5/18/23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5/18/23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Updated 5/18/23 with 22/24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Updated 5/18/23 with 22/24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76" name="Google Shape;176;p26"/>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3195840042"/>
              </p:ext>
            </p:extLst>
          </p:nvPr>
        </p:nvGraphicFramePr>
        <p:xfrm>
          <a:off x="363415" y="2105213"/>
          <a:ext cx="4081250" cy="1549327"/>
        </p:xfrm>
        <a:graphic>
          <a:graphicData uri="http://schemas.openxmlformats.org/drawingml/2006/table">
            <a:tbl>
              <a:tblPr>
                <a:noFill/>
                <a:tableStyleId>{F3280A5D-88BE-42F8-B9E1-FC9FBE8A2F77}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Wayne Township Public School District </a:t>
                      </a:r>
                      <a:r>
                        <a:rPr lang="en-US" b="1" dirty="0">
                          <a:solidFill>
                            <a:schemeClr val="dk2"/>
                          </a:solidFill>
                          <a:latin typeface="Calibri"/>
                          <a:ea typeface="Calibri"/>
                          <a:cs typeface="Calibri"/>
                          <a:sym typeface="Calibri"/>
                        </a:rPr>
                        <a:t>(22-23)</a:t>
                      </a:r>
                      <a:endParaRPr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$54,330-$56,330</a:t>
                      </a:r>
                      <a:endParaRPr lang="en-US"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$NaN </a:t>
            </a:r>
            <a:r>
              <a:rPr lang="en-US" sz="2400">
                <a:solidFill>
                  <a:srgbClr val="7030A0"/>
                </a:solidFill>
                <a:latin typeface="Arial"/>
                <a:ea typeface="Arial"/>
                <a:cs typeface="Arial"/>
                <a:sym typeface="Arial"/>
              </a:rPr>
              <a:t>= </a:t>
            </a:r>
            <a:r>
              <a:rPr lang="en-US" sz="2400">
                <a:solidFill>
                  <a:srgbClr val="7030A0"/>
                </a:solidFill>
              </a:rPr>
              <a:t>$NaN</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85" name="Google Shape;185;p27"/>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2649422227"/>
              </p:ext>
            </p:extLst>
          </p:nvPr>
        </p:nvGraphicFramePr>
        <p:xfrm>
          <a:off x="363415" y="2105213"/>
          <a:ext cx="5544300" cy="1549327"/>
        </p:xfrm>
        <a:graphic>
          <a:graphicData uri="http://schemas.openxmlformats.org/drawingml/2006/table">
            <a:tbl>
              <a:tblPr>
                <a:noFill/>
                <a:tableStyleId>{F3280A5D-88BE-42F8-B9E1-FC9FBE8A2F77}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Wayne Township Public School District </a:t>
                      </a:r>
                      <a:r>
                        <a:rPr lang="en-US" sz="1400" b="1" dirty="0">
                          <a:solidFill>
                            <a:schemeClr val="dk2"/>
                          </a:solidFill>
                          <a:latin typeface="Calibri"/>
                          <a:ea typeface="Calibri"/>
                          <a:cs typeface="Calibri"/>
                          <a:sym typeface="Calibri"/>
                        </a:rPr>
                        <a:t>(22-23)</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$54,330-$56,330</a:t>
                      </a:r>
                      <a:endParaRPr lang="en-US"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$59,194-$62,181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7" name="Google Shape;187;p27"/>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$NaN </a:t>
            </a:r>
            <a:r>
              <a:rPr lang="en-US" sz="2400">
                <a:solidFill>
                  <a:srgbClr val="7030A0"/>
                </a:solidFill>
                <a:latin typeface="Arial"/>
                <a:ea typeface="Arial"/>
                <a:cs typeface="Arial"/>
                <a:sym typeface="Arial"/>
              </a:rPr>
              <a:t>= </a:t>
            </a:r>
            <a:r>
              <a:rPr lang="en-US" sz="2400">
                <a:solidFill>
                  <a:srgbClr val="7030A0"/>
                </a:solidFill>
              </a:rPr>
              <a:t>$NaN</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11289" y="5410200"/>
            <a:ext cx="2197521" cy="1447800"/>
          </a:xfrm>
          <a:prstGeom prst="rect">
            <a:avLst/>
          </a:prstGeom>
          <a:noFill/>
          <a:ln>
            <a:noFill/>
          </a:ln>
        </p:spPr>
      </p:pic>
      <p:sp>
        <p:nvSpPr>
          <p:cNvPr id="194" name="Google Shape;194;p28"/>
          <p:cNvSpPr txBox="1">
            <a:spLocks noGrp="1"/>
          </p:cNvSpPr>
          <p:nvPr>
            <p:ph type="title"/>
          </p:nvPr>
        </p:nvSpPr>
        <p:spPr>
          <a:xfrm>
            <a:off x="11289" y="446146"/>
            <a:ext cx="91503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1934323027"/>
              </p:ext>
            </p:extLst>
          </p:nvPr>
        </p:nvGraphicFramePr>
        <p:xfrm>
          <a:off x="363415" y="2105213"/>
          <a:ext cx="8470400" cy="1549327"/>
        </p:xfrm>
        <a:graphic>
          <a:graphicData uri="http://schemas.openxmlformats.org/drawingml/2006/table">
            <a:tbl>
              <a:tblPr>
                <a:noFill/>
                <a:tableStyleId>{F3280A5D-88BE-42F8-B9E1-FC9FBE8A2F77}</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Wayne Township Public School District</a:t>
                      </a:r>
                      <a:r>
                        <a:rPr lang="en-US" sz="1400" b="1" dirty="0">
                          <a:solidFill>
                            <a:schemeClr val="dk2"/>
                          </a:solidFill>
                          <a:latin typeface="Calibri"/>
                          <a:ea typeface="Calibri"/>
                          <a:cs typeface="Calibri"/>
                          <a:sym typeface="Calibri"/>
                        </a:rPr>
                        <a:t> (22-23)</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$54,330-$56,330</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$59,194-$62,181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$64,035-$72,996</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$89,584-$105,755</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6" name="Google Shape;196;p28"/>
          <p:cNvSpPr txBox="1"/>
          <p:nvPr/>
        </p:nvSpPr>
        <p:spPr>
          <a:xfrm>
            <a:off x="2638265" y="5718601"/>
            <a:ext cx="6195600" cy="1200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185 days </a:t>
            </a:r>
            <a:r>
              <a:rPr lang="en-US" sz="2400">
                <a:solidFill>
                  <a:srgbClr val="7030A0"/>
                </a:solidFill>
                <a:latin typeface="Arial"/>
                <a:ea typeface="Arial"/>
                <a:cs typeface="Arial"/>
                <a:sym typeface="Arial"/>
              </a:rPr>
              <a:t>contract → </a:t>
            </a:r>
            <a:r>
              <a:rPr lang="en-US" sz="2400">
                <a:solidFill>
                  <a:srgbClr val="7030A0"/>
                </a:solidFill>
              </a:rPr>
              <a:t>$NaN </a:t>
            </a:r>
            <a:r>
              <a:rPr lang="en-US" sz="2400">
                <a:solidFill>
                  <a:srgbClr val="7030A0"/>
                </a:solidFill>
                <a:latin typeface="Arial"/>
                <a:ea typeface="Arial"/>
                <a:cs typeface="Arial"/>
                <a:sym typeface="Arial"/>
              </a:rPr>
              <a:t>= </a:t>
            </a:r>
            <a:r>
              <a:rPr lang="en-US" sz="2400">
                <a:solidFill>
                  <a:srgbClr val="7030A0"/>
                </a:solidFill>
              </a:rPr>
              <a:t>$NaN</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7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LARGE</a:t>
            </a:r>
            <a:endParaRPr/>
          </a:p>
          <a:p>
            <a:pPr marL="0" marR="0" lvl="0" indent="0" algn="l" rtl="0">
              <a:spcBef>
                <a:spcPts val="0"/>
              </a:spcBef>
              <a:spcAft>
                <a:spcPts val="0"/>
              </a:spcAft>
              <a:buNone/>
            </a:pPr>
            <a:r>
              <a:rPr lang="en-US" sz="1000" b="1">
                <a:solidFill>
                  <a:schemeClr val="dk1"/>
                </a:solidFill>
                <a:latin typeface="Arial"/>
                <a:ea typeface="Arial"/>
                <a:cs typeface="Arial"/>
                <a:sym typeface="Arial"/>
              </a:rPr>
              <a:t>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SMALL COMMITMENTS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$3,630-$11,033</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$742-$7,727</a:t>
            </a:r>
            <a:endParaRPr dirty="0"/>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On-screen Show (4:3)</PresentationFormat>
  <Paragraphs>68</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2</cp:revision>
  <dcterms:modified xsi:type="dcterms:W3CDTF">2023-05-18T20:04:33Z</dcterms:modified>
</cp:coreProperties>
</file>