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015" autoAdjust="0"/>
    <p:restoredTop sz="94660"/>
  </p:normalViewPr>
  <p:slideViewPr>
    <p:cSldViewPr snapToGrid="0">
      <p:cViewPr varScale="1">
        <p:scale>
          <a:sx n="65" d="100"/>
          <a:sy n="65" d="100"/>
        </p:scale>
        <p:origin x="858"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$54,330-$56,330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$89,584-$105,755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$58,812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$416,532</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$1,768</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 AMB 5.18.23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pic>
        <p:nvPicPr>
          <p:cNvPr id="1028" name="Picture 4">
            <a:extLst>
              <a:ext uri="{FF2B5EF4-FFF2-40B4-BE49-F238E27FC236}">
                <a16:creationId xmlns:a16="http://schemas.microsoft.com/office/drawing/2014/main" id="{3C70A2C2-99AA-7D1F-C53A-608AEEAE73F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554" t="14866"/>
          <a:stretch/>
        </p:blipFill>
        <p:spPr bwMode="auto">
          <a:xfrm>
            <a:off x="4783918" y="5442950"/>
            <a:ext cx="2569800" cy="1917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Passaic County, NJ</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2" name="Picture 1" descr="112-130 Sherwood Ave #2, Paterson, NJ 07502">
            <a:extLst>
              <a:ext uri="{FF2B5EF4-FFF2-40B4-BE49-F238E27FC236}">
                <a16:creationId xmlns:a16="http://schemas.microsoft.com/office/drawing/2014/main" id="{1AD84132-E0F9-5712-441B-C3632E1D165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038267" y="5442951"/>
            <a:ext cx="2491884" cy="19769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$400,000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$165,000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$55,000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$97,000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29" y="2944640"/>
            <a:ext cx="782107"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$3,630-$11,033</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$742-$7,727</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30" name="Picture 6" descr="Passaic County, New Jersey - Wikipedia">
            <a:extLst>
              <a:ext uri="{FF2B5EF4-FFF2-40B4-BE49-F238E27FC236}">
                <a16:creationId xmlns:a16="http://schemas.microsoft.com/office/drawing/2014/main" id="{B31509DC-B66B-E792-261F-1073B7E9BBC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9906" y="359166"/>
            <a:ext cx="606462" cy="1148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vt:lpstr>
      <vt:lpstr>Open Sans ExtraBold</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2023-05-18T19:44:22Z</dcterms:modified>
</cp:coreProperties>
</file>