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1" d="100"/>
          <a:sy n="71" d="100"/>
        </p:scale>
        <p:origin x="10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63500855"/>
              </p:ext>
            </p:extLst>
          </p:nvPr>
        </p:nvGraphicFramePr>
        <p:xfrm>
          <a:off x="370821" y="2236261"/>
          <a:ext cx="4456673"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19087">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Woodbridge Township Education Association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$58,031 -$59,093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$59,000 = $40.52/hr.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37539191"/>
              </p:ext>
            </p:extLst>
          </p:nvPr>
        </p:nvGraphicFramePr>
        <p:xfrm>
          <a:off x="324724" y="2318573"/>
          <a:ext cx="5568472" cy="1901952"/>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Woodbridge Township Education Association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$58,031 -$59,093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$64,867 -$66,627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$44.64/hr.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29646501"/>
              </p:ext>
            </p:extLst>
          </p:nvPr>
        </p:nvGraphicFramePr>
        <p:xfrm>
          <a:off x="363415" y="2105213"/>
          <a:ext cx="8470364" cy="1733115"/>
        </p:xfrm>
        <a:graphic>
          <a:graphicData uri="http://schemas.openxmlformats.org/drawingml/2006/table">
            <a:tbl>
              <a:tblPr>
                <a:noFill/>
              </a:tblPr>
              <a:tblGrid>
                <a:gridCol w="2689067">
                  <a:extLst>
                    <a:ext uri="{9D8B030D-6E8A-4147-A177-3AD203B41FA5}">
                      <a16:colId xmlns:a16="http://schemas.microsoft.com/office/drawing/2014/main" val="20000"/>
                    </a:ext>
                  </a:extLst>
                </a:gridCol>
                <a:gridCol w="139217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7455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Woodbridge Township Education Association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$58,031 -$59,093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$64,867 -$66,627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$70,867 -$72,627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$107,906 -$113,069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$110,000 = $75.54/hr.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$2,306 -$10,881</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$2,306 -$10,881</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497</TotalTime>
  <Words>818</Words>
  <Application>Microsoft Office PowerPoint</Application>
  <PresentationFormat>On-screen Show (4:3)</PresentationFormat>
  <Paragraphs>70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42</cp:revision>
  <dcterms:created xsi:type="dcterms:W3CDTF">2022-08-02T19:12:40Z</dcterms:created>
  <dcterms:modified xsi:type="dcterms:W3CDTF">2024-06-18T19:54:59Z</dcterms:modified>
</cp:coreProperties>
</file>