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65" d="100"/>
          <a:sy n="65" d="100"/>
        </p:scale>
        <p:origin x="7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602666943"/>
              </p:ext>
            </p:extLst>
          </p:nvPr>
        </p:nvGraphicFramePr>
        <p:xfrm>
          <a:off x="370821" y="2236261"/>
          <a:ext cx="4456673" cy="27432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19087">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Trenton Public School District </a:t>
                      </a:r>
                      <a:r>
                        <a:rPr lang="en-US" sz="1400" b="1" u="none" strike="noStrike" cap="none" dirty="0">
                          <a:solidFill>
                            <a:schemeClr val="tx2"/>
                          </a:solidFill>
                          <a:latin typeface="Calibri"/>
                          <a:ea typeface="Calibri"/>
                          <a:cs typeface="Calibri"/>
                          <a:sym typeface="Calibri"/>
                        </a:rPr>
                        <a:t>(20-21)</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$58,915 -$61,365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Hamilton Township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$57,094 -$59,494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402311581"/>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$60,000 = $40.32/hr.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885256480"/>
              </p:ext>
            </p:extLst>
          </p:nvPr>
        </p:nvGraphicFramePr>
        <p:xfrm>
          <a:off x="324724" y="2318573"/>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Trenton Public School District </a:t>
                      </a:r>
                      <a:r>
                        <a:rPr lang="en-US" sz="1400" b="1" u="none" strike="noStrike" cap="none" dirty="0">
                          <a:solidFill>
                            <a:schemeClr val="tx2"/>
                          </a:solidFill>
                          <a:latin typeface="Calibri"/>
                          <a:ea typeface="Calibri"/>
                          <a:cs typeface="Calibri"/>
                          <a:sym typeface="Calibri"/>
                        </a:rPr>
                        <a:t>(20-21)</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$58,915 -$61,365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$61,015 -$63,915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Hamilton Township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$57,094 -$59,494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$59,894 - $63,794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605832535"/>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$63,000 = $42.33/hr.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045325907"/>
              </p:ext>
            </p:extLst>
          </p:nvPr>
        </p:nvGraphicFramePr>
        <p:xfrm>
          <a:off x="363415" y="2105213"/>
          <a:ext cx="8470364" cy="2574363"/>
        </p:xfrm>
        <a:graphic>
          <a:graphicData uri="http://schemas.openxmlformats.org/drawingml/2006/table">
            <a:tbl>
              <a:tblPr>
                <a:noFill/>
              </a:tblPr>
              <a:tblGrid>
                <a:gridCol w="2689067">
                  <a:extLst>
                    <a:ext uri="{9D8B030D-6E8A-4147-A177-3AD203B41FA5}">
                      <a16:colId xmlns:a16="http://schemas.microsoft.com/office/drawing/2014/main" val="20000"/>
                    </a:ext>
                  </a:extLst>
                </a:gridCol>
                <a:gridCol w="1392177">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745563">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Trenton Public School District </a:t>
                      </a:r>
                      <a:r>
                        <a:rPr lang="en-US" sz="1400" b="1" u="none" strike="noStrike" cap="none" dirty="0">
                          <a:solidFill>
                            <a:schemeClr val="tx2"/>
                          </a:solidFill>
                          <a:latin typeface="Calibri"/>
                          <a:ea typeface="Calibri"/>
                          <a:cs typeface="Calibri"/>
                          <a:sym typeface="Calibri"/>
                        </a:rPr>
                        <a:t>(20-21)</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$58,915 -$61,365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$61,015 -$63,915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$62,565 -$68,315</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$95,415 -$100,415</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Hamilton Township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$57,094 -$59,494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$59,894 - $63,794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$63,244 -$68,194</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$86,294 -$90,899</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48455723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$90,000 = $60,48/hr.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4242108417"/>
              </p:ext>
            </p:extLst>
          </p:nvPr>
        </p:nvGraphicFramePr>
        <p:xfrm>
          <a:off x="342900" y="2420912"/>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~250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$125,338</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$154,682</a:t>
                      </a: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~250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$140,829</a:t>
                      </a: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rPr>
                        <a:t>$173,800</a:t>
                      </a: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2700" b="1" dirty="0">
                <a:solidFill>
                  <a:srgbClr val="272D41"/>
                </a:solidFill>
              </a:rPr>
              <a:t>Hamilton Township School District </a:t>
            </a:r>
            <a:endParaRPr sz="2700"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342900" y="5944316"/>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2" name="TextBox 1">
            <a:extLst>
              <a:ext uri="{FF2B5EF4-FFF2-40B4-BE49-F238E27FC236}">
                <a16:creationId xmlns:a16="http://schemas.microsoft.com/office/drawing/2014/main" id="{1306FB72-3D53-C465-B50F-2198FE3F3722}"/>
              </a:ext>
            </a:extLst>
          </p:cNvPr>
          <p:cNvSpPr txBox="1"/>
          <p:nvPr/>
        </p:nvSpPr>
        <p:spPr>
          <a:xfrm>
            <a:off x="3108960" y="5590373"/>
            <a:ext cx="6026499"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Asst principal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$130,000 = $65/hr.</a:t>
            </a:r>
          </a:p>
          <a:p>
            <a:pPr algn="ctr" defTabSz="914400">
              <a:defRPr/>
            </a:pPr>
            <a:r>
              <a:rPr lang="en-US" sz="2000" dirty="0">
                <a:solidFill>
                  <a:srgbClr val="7030A0"/>
                </a:solidFill>
                <a:latin typeface="Arial" panose="020B0604020202020204"/>
              </a:rPr>
              <a:t>Principal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$160,000 = $80/hr.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$1,213 -$8,481</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$700 -$7,574</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552</TotalTime>
  <Words>1086</Words>
  <Application>Microsoft Office PowerPoint</Application>
  <PresentationFormat>On-screen Show (4:3)</PresentationFormat>
  <Paragraphs>103</Paragraphs>
  <Slides>6</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Hamilton Township School District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46</cp:revision>
  <dcterms:created xsi:type="dcterms:W3CDTF">2022-08-02T19:12:40Z</dcterms:created>
  <dcterms:modified xsi:type="dcterms:W3CDTF">2024-06-18T20:49:23Z</dcterms:modified>
</cp:coreProperties>
</file>