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90" d="100"/>
          <a:sy n="90" d="100"/>
        </p:scale>
        <p:origin x="126" y="186"/>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6/18/2024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6/18/2024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6/18/2024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jpe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042" name="Picture 18">
            <a:extLst>
              <a:ext uri="{FF2B5EF4-FFF2-40B4-BE49-F238E27FC236}">
                <a16:creationId xmlns:a16="http://schemas.microsoft.com/office/drawing/2014/main" id="{9DF2A410-0667-5E59-5C69-111181889F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157"/>
          <a:stretch/>
        </p:blipFill>
        <p:spPr bwMode="auto">
          <a:xfrm>
            <a:off x="4704618" y="5443899"/>
            <a:ext cx="2709352" cy="19776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76654DC5-E133-7E29-3903-87133C98BC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488" t="18796" r="25507" b="24341"/>
          <a:stretch/>
        </p:blipFill>
        <p:spPr bwMode="auto">
          <a:xfrm>
            <a:off x="1938429" y="5415277"/>
            <a:ext cx="2602566" cy="20256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$57,094 -$61,365</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06337" y="3483033"/>
            <a:ext cx="1322232"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$86,294 -$100,415</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$103,740</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$412,366*</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$1,998</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770742" y="9145702"/>
            <a:ext cx="1067921"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JWH 06.07.24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2021-2024</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197086" y="1491726"/>
            <a:ext cx="2179626" cy="282816"/>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Mercer County, NJ</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29" y="2944640"/>
            <a:ext cx="805189" cy="523220"/>
          </a:xfrm>
          <a:prstGeom prst="rect">
            <a:avLst/>
          </a:prstGeom>
          <a:noFill/>
        </p:spPr>
        <p:txBody>
          <a:bodyPr wrap="square" rtlCol="0">
            <a:spAutoFit/>
          </a:bodyPr>
          <a:lstStyle/>
          <a:p>
            <a:r>
              <a:rPr lang="en-US" sz="1400" b="1" dirty="0">
                <a:solidFill>
                  <a:srgbClr val="814892"/>
                </a:solidFill>
              </a:rPr>
              <a:t>$1,213 -$8,481</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$700 -$7,574</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$59,000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$226,000</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$460,000</a:t>
            </a: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$95,000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pic>
        <p:nvPicPr>
          <p:cNvPr id="1044" name="Picture 20" descr="Mercer county new jersey news, 55% apagado gran venta - littlerocksblog.com">
            <a:extLst>
              <a:ext uri="{FF2B5EF4-FFF2-40B4-BE49-F238E27FC236}">
                <a16:creationId xmlns:a16="http://schemas.microsoft.com/office/drawing/2014/main" id="{472D4CD5-14B6-9938-EF24-66DBD95338AF}"/>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301229" y="343503"/>
            <a:ext cx="575330" cy="114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20701</TotalTime>
  <Words>280</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75</cp:revision>
  <cp:lastPrinted>2023-03-21T15:20:22Z</cp:lastPrinted>
  <dcterms:created xsi:type="dcterms:W3CDTF">2022-05-24T17:15:36Z</dcterms:created>
  <dcterms:modified xsi:type="dcterms:W3CDTF">2024-06-18T20:58:00Z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