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58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5/24/2024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5/24/2024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5/24/2024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$60,855-$64,770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$80,365-$106,115</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$81,120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$579,131*</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$2,276</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2570" y="9145702"/>
            <a:ext cx="94609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.5.24.24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2024-2025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Hunterdon County, NJ</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05189" cy="523220"/>
          </a:xfrm>
          <a:prstGeom prst="rect">
            <a:avLst/>
          </a:prstGeom>
          <a:noFill/>
        </p:spPr>
        <p:txBody>
          <a:bodyPr wrap="square" rtlCol="0">
            <a:spAutoFit/>
          </a:bodyPr>
          <a:lstStyle/>
          <a:p>
            <a:r>
              <a:rPr lang="en-US" sz="1400" b="1" dirty="0">
                <a:solidFill>
                  <a:srgbClr val="814892"/>
                </a:solidFill>
              </a:rPr>
              <a:t>$1,440-$10,446</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$360-$10,800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245001" y="355851"/>
            <a:ext cx="593662" cy="11234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8893" r="8893"/>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$62,800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$190,000</a:t>
            </a:r>
          </a:p>
        </p:txBody>
      </p:sp>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l="5129" r="5129"/>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$93,200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$405,000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20415</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60</cp:revision>
  <cp:lastPrinted>2023-03-21T15:20:22Z</cp:lastPrinted>
  <dcterms:created xsi:type="dcterms:W3CDTF">2022-05-24T17:15:36Z</dcterms:created>
  <dcterms:modified xsi:type="dcterms:W3CDTF">2024-05-24T17:44:53Z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