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4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$53,000 -$70,067</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86765" y="3483033"/>
            <a:ext cx="129800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$87,610 -$110,877</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$74,828</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$637,354</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$1,768</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dirty="0">
                <a:solidFill>
                  <a:schemeClr val="dk1"/>
                </a:solidFill>
                <a:latin typeface="Calibri"/>
                <a:ea typeface="Calibri"/>
                <a:cs typeface="Calibri"/>
                <a:sym typeface="Calibri"/>
              </a:rPr>
              <a:t>Data from 2021-2025</a:t>
            </a:r>
            <a:endParaRPr sz="1210" dirty="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dirty="0">
                <a:solidFill>
                  <a:schemeClr val="dk1"/>
                </a:solidFill>
                <a:latin typeface="Calibri"/>
                <a:ea typeface="Calibri"/>
                <a:cs typeface="Calibri"/>
                <a:sym typeface="Calibri"/>
              </a:rPr>
              <a:t> </a:t>
            </a:r>
            <a:endParaRPr sz="1210" dirty="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Bergen County, NJ</a:t>
            </a:r>
            <a:endParaRPr lang="en-US" dirty="0"/>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927900" cy="8490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$2,807 -$10,763</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$300 -$9,172</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Bergen County, New Jersey - Wikipedia">
            <a:extLst>
              <a:ext uri="{FF2B5EF4-FFF2-40B4-BE49-F238E27FC236}">
                <a16:creationId xmlns:a16="http://schemas.microsoft.com/office/drawing/2014/main" id="{DDCC2A20-6067-E762-C033-C7EE6A9B692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20615" y="390624"/>
            <a:ext cx="562752" cy="10654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6 W Forest Ave, Teaneck, NJ 07666">
            <a:extLst>
              <a:ext uri="{FF2B5EF4-FFF2-40B4-BE49-F238E27FC236}">
                <a16:creationId xmlns:a16="http://schemas.microsoft.com/office/drawing/2014/main" id="{72A11345-5582-6582-5734-E9D0B73ACDF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96866" y="5485639"/>
            <a:ext cx="2545244" cy="18750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BB2FF42-8324-F5CF-FA2B-6EFB464CECE6}"/>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6404" r="3618" b="9632"/>
          <a:stretch/>
        </p:blipFill>
        <p:spPr bwMode="auto">
          <a:xfrm>
            <a:off x="2024405" y="5537289"/>
            <a:ext cx="2545244" cy="1845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$61,500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$210,000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$99,200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$405,000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280</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2</cp:revision>
  <dcterms:modified xsi:type="dcterms:W3CDTF">2023-09-12T03:36:01Z</dcterms:modified>
</cp:coreProperties>
</file>