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43" d="100"/>
          <a:sy n="43" d="100"/>
        </p:scale>
        <p:origin x="10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5/28/24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5/28/24 with average values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51152303"/>
              </p:ext>
            </p:extLst>
          </p:nvPr>
        </p:nvGraphicFramePr>
        <p:xfrm>
          <a:off x="370821" y="2236261"/>
          <a:ext cx="4341855"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204269">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Charlotte-Mecklenburg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$46,302-$47,142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$46,700 = $30/hr.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6792114"/>
              </p:ext>
            </p:extLst>
          </p:nvPr>
        </p:nvGraphicFramePr>
        <p:xfrm>
          <a:off x="324724" y="2318573"/>
          <a:ext cx="5568472" cy="1901952"/>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Charlotte-Mecklenburg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$46,302-$47,142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$51,428-$52,428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$51,900 = $33/hr.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250116764"/>
              </p:ext>
            </p:extLst>
          </p:nvPr>
        </p:nvGraphicFramePr>
        <p:xfrm>
          <a:off x="363415" y="2105213"/>
          <a:ext cx="8470364" cy="15493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Charlotte-Mecklenburg Schools </a:t>
                      </a:r>
                      <a:r>
                        <a:rPr lang="en-US" sz="1400" b="1" u="none" strike="noStrike" cap="none" dirty="0">
                          <a:solidFill>
                            <a:schemeClr val="tx2"/>
                          </a:solidFill>
                          <a:latin typeface="Calibri"/>
                          <a:ea typeface="Calibri"/>
                          <a:cs typeface="Calibri"/>
                          <a:sym typeface="Calibri"/>
                        </a:rPr>
                        <a:t>(23-24)</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$46,302-$47,142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$51,428-$52,428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$56,690-$57,904</a:t>
                      </a:r>
                      <a:endParaRPr lang="en-US"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$69,115-$69,727</a:t>
                      </a:r>
                      <a:endParaRPr lang="en-US"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$69,400 = $45/hr.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520315642"/>
              </p:ext>
            </p:extLst>
          </p:nvPr>
        </p:nvGraphicFramePr>
        <p:xfrm>
          <a:off x="342900" y="1919467"/>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$56,545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$93,292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$137,590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$184,384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194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$74,900 = $44/hr.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$1,968-$7,848</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$963-$6,308</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452</TotalTime>
  <Words>1007</Words>
  <Application>Microsoft Office PowerPoint</Application>
  <PresentationFormat>On-screen Show (4:3)</PresentationFormat>
  <Paragraphs>92</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Sabina Schill</cp:lastModifiedBy>
  <cp:revision>37</cp:revision>
  <dcterms:created xsi:type="dcterms:W3CDTF">2022-08-02T19:12:40Z</dcterms:created>
  <dcterms:modified xsi:type="dcterms:W3CDTF">2024-05-28T21:27:23Z</dcterms:modified>
</cp:coreProperties>
</file>