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3" d="100"/>
          <a:sy n="43" d="100"/>
        </p:scale>
        <p:origin x="10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average values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708295110"/>
              </p:ext>
            </p:extLst>
          </p:nvPr>
        </p:nvGraphicFramePr>
        <p:xfrm>
          <a:off x="370821" y="2236261"/>
          <a:ext cx="4341855" cy="27432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Cabarrus County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$39,000-$39,840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Kannapolis City Schools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$39,000-$39,840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97945376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$39,400 = $26/hr.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574934667"/>
              </p:ext>
            </p:extLst>
          </p:nvPr>
        </p:nvGraphicFramePr>
        <p:xfrm>
          <a:off x="324724" y="2318573"/>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Cabarrus County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$39,000-$39,840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$43,910-$50,190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Kannapolis City Schools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$39,000-$39,840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$43,910-$50,190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96152331"/>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$47,000 = $31/hr.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091478043"/>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Cabarrus County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$39,000-$39,840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$43,910-$50,190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$48,300-$54,670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$58,370-$64,740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Kannapolis City Schools </a:t>
                      </a:r>
                      <a:r>
                        <a:rPr lang="en-US" sz="1400" b="1" u="none" strike="noStrike" cap="none" dirty="0">
                          <a:solidFill>
                            <a:schemeClr val="tx2"/>
                          </a:solidFill>
                          <a:latin typeface="Calibri"/>
                          <a:ea typeface="Calibri"/>
                          <a:cs typeface="Calibri"/>
                          <a:sym typeface="Calibri"/>
                        </a:rPr>
                        <a:t>(23-24)</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$39,000-$39,840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$43,910-$50,190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$48,300-$54,670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$58,370-$64,740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1229264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$61,600 = $40/hr.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573279793"/>
              </p:ext>
            </p:extLst>
          </p:nvPr>
        </p:nvGraphicFramePr>
        <p:xfrm>
          <a:off x="342900" y="1919467"/>
          <a:ext cx="8458200" cy="351879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$46,410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$68,100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Director – Transportation</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$55,524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$107,112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$75,526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$113,288</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$88,224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$117,900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$124,980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$157,764</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192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$57,250 = $33/hr.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$91,900 = $44/hr.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$1,968-$7,848</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$963-$6,308</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443</TotalTime>
  <Words>1093</Words>
  <Application>Microsoft Office PowerPoint</Application>
  <PresentationFormat>On-screen Show (4:3)</PresentationFormat>
  <Paragraphs>115</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36</cp:revision>
  <dcterms:created xsi:type="dcterms:W3CDTF">2022-08-02T19:12:40Z</dcterms:created>
  <dcterms:modified xsi:type="dcterms:W3CDTF">2024-05-28T21:27:37Z</dcterms:modified>
</cp:coreProperties>
</file>