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7" autoAdjust="0"/>
    <p:restoredTop sz="80207" autoAdjust="0"/>
  </p:normalViewPr>
  <p:slideViewPr>
    <p:cSldViewPr snapToGrid="0">
      <p:cViewPr varScale="1">
        <p:scale>
          <a:sx n="93" d="100"/>
          <a:sy n="93" d="100"/>
        </p:scale>
        <p:origin x="1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7/15/26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$44,200 = $29.86/hr.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44A48A29-EBF7-6514-C001-25244C61589E}"/>
              </a:ext>
            </a:extLst>
          </p:cNvPr>
          <p:cNvGraphicFramePr/>
          <p:nvPr>
            <p:extLst>
              <p:ext uri="{D42A27DB-BD31-4B8C-83A1-F6EECF244321}">
                <p14:modId xmlns:p14="http://schemas.microsoft.com/office/powerpoint/2010/main" val="1744295595"/>
              </p:ext>
            </p:extLst>
          </p:nvPr>
        </p:nvGraphicFramePr>
        <p:xfrm>
          <a:off x="351321" y="2690906"/>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Wilkes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$43,837 - $44,550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$53,000 = $35.81/hr.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4D434A1D-F3F2-4645-B245-21363C54FD52}"/>
              </a:ext>
            </a:extLst>
          </p:cNvPr>
          <p:cNvGraphicFramePr/>
          <p:nvPr>
            <p:extLst>
              <p:ext uri="{D42A27DB-BD31-4B8C-83A1-F6EECF244321}">
                <p14:modId xmlns:p14="http://schemas.microsoft.com/office/powerpoint/2010/main" val="2311583649"/>
              </p:ext>
            </p:extLst>
          </p:nvPr>
        </p:nvGraphicFramePr>
        <p:xfrm>
          <a:off x="351321" y="2690906"/>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Wilkes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$43,837 - $44,550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$46,987 - $53,770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$51,691 - $58,569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764457430"/>
              </p:ext>
            </p:extLst>
          </p:nvPr>
        </p:nvGraphicFramePr>
        <p:xfrm>
          <a:off x="351321" y="2690906"/>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Wilkes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$43,837 - $44,550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$46,987 - $53,770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$51,691 - $58,569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$62,233 - $69,027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$65,600 = $44.32/hr.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1565442140"/>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$51,229</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$72,565</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$81,681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$122,521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$128,551</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$62,000 @ 220 days = $35.23/hr.</a:t>
            </a:r>
          </a:p>
          <a:p>
            <a:pPr algn="ctr" defTabSz="914400">
              <a:defRPr/>
            </a:pPr>
            <a:r>
              <a:rPr lang="en-US" sz="2000" dirty="0">
                <a:solidFill>
                  <a:srgbClr val="7030A0"/>
                </a:solidFill>
                <a:latin typeface="Arial" panose="020B0604020202020204"/>
              </a:rPr>
              <a:t>$105,000 @ 240 days = $54.69/hr.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$1,000 - $5,000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$1,000 - $1,500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324</TotalTime>
  <Words>1049</Words>
  <Application>Microsoft Macintosh PowerPoint</Application>
  <PresentationFormat>On-screen Show (4:3)</PresentationFormat>
  <Paragraphs>99</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2026-07-15T20:29:36Z</dcterms:modified>
</cp:coreProperties>
</file>