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74" autoAdjust="0"/>
    <p:restoredTop sz="80320" autoAdjust="0"/>
  </p:normalViewPr>
  <p:slideViewPr>
    <p:cSldViewPr snapToGrid="0">
      <p:cViewPr varScale="1">
        <p:scale>
          <a:sx n="141" d="100"/>
          <a:sy n="141"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195-day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$43,700 = $28.01/hr.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FF0220D8-0881-5727-9751-0D50CB150076}"/>
              </a:ext>
            </a:extLst>
          </p:cNvPr>
          <p:cNvGraphicFramePr/>
          <p:nvPr>
            <p:extLst>
              <p:ext uri="{D42A27DB-BD31-4B8C-83A1-F6EECF244321}">
                <p14:modId xmlns:p14="http://schemas.microsoft.com/office/powerpoint/2010/main" val="37721778"/>
              </p:ext>
            </p:extLst>
          </p:nvPr>
        </p:nvGraphicFramePr>
        <p:xfrm>
          <a:off x="363415" y="2690906"/>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Watauga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$43,300 - $44,050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195-day contract </a:t>
            </a:r>
            <a:r>
              <a:rPr lang="en-US" sz="2400" dirty="0">
                <a:solidFill>
                  <a:srgbClr val="7030A0"/>
                </a:solidFill>
                <a:sym typeface="Calibri"/>
              </a:rPr>
              <a:t>→</a:t>
            </a:r>
            <a:r>
              <a:rPr lang="en-US" sz="2400" dirty="0">
                <a:solidFill>
                  <a:srgbClr val="7030A0"/>
                </a:solidFill>
              </a:rPr>
              <a:t> $50,000 = $32.05/hr.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E417C303-08AA-F88C-F82B-A9A72F1980E9}"/>
              </a:ext>
            </a:extLst>
          </p:cNvPr>
          <p:cNvGraphicFramePr/>
          <p:nvPr>
            <p:extLst>
              <p:ext uri="{D42A27DB-BD31-4B8C-83A1-F6EECF244321}">
                <p14:modId xmlns:p14="http://schemas.microsoft.com/office/powerpoint/2010/main" val="4208327962"/>
              </p:ext>
            </p:extLst>
          </p:nvPr>
        </p:nvGraphicFramePr>
        <p:xfrm>
          <a:off x="363415" y="2690906"/>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Watauga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$43,300 - $44,050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$47,269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$51,749 - $52,809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4090507513"/>
              </p:ext>
            </p:extLst>
          </p:nvPr>
        </p:nvGraphicFramePr>
        <p:xfrm>
          <a:off x="363415" y="2690906"/>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Watauga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$43,300 - $44,050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$47,269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$51,749 - $52,809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$62,136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195-day contract </a:t>
            </a:r>
            <a:r>
              <a:rPr lang="en-US" sz="2400" dirty="0">
                <a:solidFill>
                  <a:srgbClr val="7030A0"/>
                </a:solidFill>
                <a:sym typeface="Calibri"/>
              </a:rPr>
              <a:t>→</a:t>
            </a:r>
            <a:r>
              <a:rPr lang="en-US" sz="2400" dirty="0">
                <a:solidFill>
                  <a:srgbClr val="7030A0"/>
                </a:solidFill>
              </a:rPr>
              <a:t> $62,136 = $39.83/hr.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3595221894"/>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3051928">
                  <a:extLst>
                    <a:ext uri="{9D8B030D-6E8A-4147-A177-3AD203B41FA5}">
                      <a16:colId xmlns:a16="http://schemas.microsoft.com/office/drawing/2014/main" val="20002"/>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Representative Salary</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$74,302</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$126,442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$140,746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195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$100,000 @ 215 days = $58.14/hr.</a:t>
            </a:r>
          </a:p>
          <a:p>
            <a:pPr algn="ctr" defTabSz="914400">
              <a:defRPr/>
            </a:pPr>
            <a:r>
              <a:rPr lang="en-US" sz="2000">
                <a:solidFill>
                  <a:srgbClr val="7030A0"/>
                </a:solidFill>
                <a:latin typeface="Arial" panose="020B0604020202020204"/>
              </a:rPr>
              <a:t>$140,000 @ 226 days = $77.43/</a:t>
            </a:r>
            <a:r>
              <a:rPr lang="en-US" sz="2000" dirty="0">
                <a:solidFill>
                  <a:srgbClr val="7030A0"/>
                </a:solidFill>
                <a:latin typeface="Arial" panose="020B0604020202020204"/>
              </a:rPr>
              <a:t>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$5,000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$1,000 - $1,500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336</TotalTime>
  <Words>1036</Words>
  <Application>Microsoft Macintosh PowerPoint</Application>
  <PresentationFormat>On-screen Show (4:3)</PresentationFormat>
  <Paragraphs>96</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2026-07-17T20:07:48Z</dcterms:modified>
</cp:coreProperties>
</file>