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46" autoAdjust="0"/>
    <p:restoredTop sz="80323"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10/22/26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10.22.26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10.22.26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10.22.26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10.22.26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10.22.26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10/22/26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215-day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$53,000 = $30.81/hr.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EA944D95-D0E1-C3B1-4065-684C1116B3CD}"/>
              </a:ext>
            </a:extLst>
          </p:cNvPr>
          <p:cNvGraphicFramePr/>
          <p:nvPr>
            <p:extLst>
              <p:ext uri="{D42A27DB-BD31-4B8C-83A1-F6EECF244321}">
                <p14:modId xmlns:p14="http://schemas.microsoft.com/office/powerpoint/2010/main" val="421058157"/>
              </p:ext>
            </p:extLst>
          </p:nvPr>
        </p:nvGraphicFramePr>
        <p:xfrm>
          <a:off x="313934" y="2952079"/>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Pender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$52,800 - $53,075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$57,500 = $33.43/hr.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449DF12F-5A6E-8065-B88B-8A8B0BAF4806}"/>
              </a:ext>
            </a:extLst>
          </p:cNvPr>
          <p:cNvGraphicFramePr/>
          <p:nvPr>
            <p:extLst>
              <p:ext uri="{D42A27DB-BD31-4B8C-83A1-F6EECF244321}">
                <p14:modId xmlns:p14="http://schemas.microsoft.com/office/powerpoint/2010/main" val="2528245175"/>
              </p:ext>
            </p:extLst>
          </p:nvPr>
        </p:nvGraphicFramePr>
        <p:xfrm>
          <a:off x="313934" y="2952079"/>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Pender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$52,800 - $53,075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$54,450 - $55,000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$59,895 - $60,500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3810445011"/>
              </p:ext>
            </p:extLst>
          </p:nvPr>
        </p:nvGraphicFramePr>
        <p:xfrm>
          <a:off x="313934" y="2952079"/>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Pender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$52,800 - $53,075</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$54,450 - $55,000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$59,895 - $60,500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$68,750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$68,750 = $39.97/hr.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419673692"/>
              </p:ext>
            </p:extLst>
          </p:nvPr>
        </p:nvGraphicFramePr>
        <p:xfrm>
          <a:off x="342900" y="2643147"/>
          <a:ext cx="8490001" cy="247087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601364">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215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$76,177</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$80,124</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$80,124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$120,180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$128,409</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$149,416</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215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$80,000 @ 215 days = $46.52/hr.</a:t>
            </a:r>
          </a:p>
          <a:p>
            <a:pPr algn="ctr" defTabSz="914400">
              <a:defRPr/>
            </a:pPr>
            <a:r>
              <a:rPr lang="en-US" sz="2000" dirty="0">
                <a:solidFill>
                  <a:srgbClr val="7030A0"/>
                </a:solidFill>
                <a:latin typeface="Arial" panose="020B0604020202020204"/>
              </a:rPr>
              <a:t>$125,000 @ 261 days = $59.87/hr.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$904 - $6,630</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$300 - $3,000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338</TotalTime>
  <Words>1051</Words>
  <Application>Microsoft Macintosh PowerPoint</Application>
  <PresentationFormat>On-screen Show (4:3)</PresentationFormat>
  <Paragraphs>100</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2026-10-22T16:30:09Z</dcterms:modified>
</cp:coreProperties>
</file>