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p:scale>
          <a:sx n="100" d="100"/>
          <a:sy n="100" d="100"/>
        </p:scale>
        <p:origin x="1480" y="-352"/>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10/22/26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10/22/26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10/22/26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$52,800 - $53,075</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$68,750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$50,024</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$435,927*</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$1,580</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10.22.26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Pender County, NC</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31230"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$904 - $6,630</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$300 - $3,000</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3" name="Picture 2" descr="619 Outrigger Court, Hampstead, NC 28443">
            <a:extLst>
              <a:ext uri="{FF2B5EF4-FFF2-40B4-BE49-F238E27FC236}">
                <a16:creationId xmlns:a16="http://schemas.microsoft.com/office/drawing/2014/main" id="{E543901A-B46D-464C-27D9-D644F4A19E3A}"/>
              </a:ext>
            </a:extLst>
          </p:cNvPr>
          <p:cNvPicPr>
            <a:picLocks noChangeAspect="1"/>
          </p:cNvPicPr>
          <p:nvPr/>
        </p:nvPicPr>
        <p:blipFill>
          <a:blip r:embed="rId21"/>
          <a:srcRect l="4221" r="7026" b="10235"/>
          <a:stretch>
            <a:fillRect/>
          </a:stretch>
        </p:blipFill>
        <p:spPr>
          <a:xfrm>
            <a:off x="1971296" y="5312516"/>
            <a:ext cx="2679928" cy="20283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454 Jasmine Way, Burgaw, NC 28425">
            <a:extLst>
              <a:ext uri="{FF2B5EF4-FFF2-40B4-BE49-F238E27FC236}">
                <a16:creationId xmlns:a16="http://schemas.microsoft.com/office/drawing/2014/main" id="{B53F77B0-CC6A-2974-D243-8D85106421BE}"/>
              </a:ext>
            </a:extLst>
          </p:cNvPr>
          <p:cNvPicPr>
            <a:picLocks noChangeAspect="1"/>
          </p:cNvPicPr>
          <p:nvPr/>
        </p:nvPicPr>
        <p:blipFill>
          <a:blip r:embed="rId22"/>
          <a:srcRect l="3600" r="13685" b="19461"/>
          <a:stretch>
            <a:fillRect/>
          </a:stretch>
        </p:blipFill>
        <p:spPr>
          <a:xfrm>
            <a:off x="4739978" y="5307109"/>
            <a:ext cx="2773162" cy="20206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39370"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$347,000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$220,000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$53,000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35186"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$68,750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8" name="Picture 27">
            <a:extLst>
              <a:ext uri="{FF2B5EF4-FFF2-40B4-BE49-F238E27FC236}">
                <a16:creationId xmlns:a16="http://schemas.microsoft.com/office/drawing/2014/main" id="{E9A72BA9-61B3-5C5B-5DE5-ED383322F136}"/>
              </a:ext>
            </a:extLst>
          </p:cNvPr>
          <p:cNvPicPr>
            <a:picLocks noChangeAspect="1"/>
          </p:cNvPicPr>
          <p:nvPr/>
        </p:nvPicPr>
        <p:blipFill>
          <a:blip r:embed="rId23"/>
          <a:stretch>
            <a:fillRect/>
          </a:stretch>
        </p:blipFill>
        <p:spPr>
          <a:xfrm>
            <a:off x="6024291" y="760790"/>
            <a:ext cx="1192275" cy="453065"/>
          </a:xfrm>
          <a:prstGeom prst="rect">
            <a:avLst/>
          </a:prstGeom>
        </p:spPr>
      </p:pic>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6981</TotalTime>
  <Words>286</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2026-10-22T16:42:13Z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