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320" autoAdjust="0"/>
  </p:normalViewPr>
  <p:slideViewPr>
    <p:cSldViewPr snapToGrid="0">
      <p:cViewPr varScale="1">
        <p:scale>
          <a:sx n="95" d="100"/>
          <a:sy n="95" d="100"/>
        </p:scale>
        <p:origin x="1552" y="1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$45,100 = $30.47/hr.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21AC0E5C-9E34-EB6B-9CCF-E1C11AC1915F}"/>
              </a:ext>
            </a:extLst>
          </p:cNvPr>
          <p:cNvGraphicFramePr/>
          <p:nvPr>
            <p:extLst>
              <p:ext uri="{D42A27DB-BD31-4B8C-83A1-F6EECF244321}">
                <p14:modId xmlns:p14="http://schemas.microsoft.com/office/powerpoint/2010/main" val="1140521968"/>
              </p:ext>
            </p:extLst>
          </p:nvPr>
        </p:nvGraphicFramePr>
        <p:xfrm>
          <a:off x="336818" y="2690906"/>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Hickory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$44,690 - $45,507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$51,800 = $35/hr.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3D26CE55-0365-EA69-A38F-4EC524AB072E}"/>
              </a:ext>
            </a:extLst>
          </p:cNvPr>
          <p:cNvGraphicFramePr/>
          <p:nvPr>
            <p:extLst>
              <p:ext uri="{D42A27DB-BD31-4B8C-83A1-F6EECF244321}">
                <p14:modId xmlns:p14="http://schemas.microsoft.com/office/powerpoint/2010/main" val="1000570751"/>
              </p:ext>
            </p:extLst>
          </p:nvPr>
        </p:nvGraphicFramePr>
        <p:xfrm>
          <a:off x="336818" y="2690906"/>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Hickory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$44,690 - $45,507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$48,777 - $49,834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$53,660 - $54,816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955895059"/>
              </p:ext>
            </p:extLst>
          </p:nvPr>
        </p:nvGraphicFramePr>
        <p:xfrm>
          <a:off x="336818" y="2690906"/>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Hickory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$44,690 - $45,507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$48,777 - $49,834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$53,660 - $54,816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$64,604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$64,600 = $43.65/hr.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4008024665"/>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$48,790</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$69,110</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$77,792</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$116,687</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$123,626</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$60,000 @ 215 days = $34.88/hr.</a:t>
            </a:r>
          </a:p>
          <a:p>
            <a:pPr algn="ctr" defTabSz="914400">
              <a:defRPr/>
            </a:pPr>
            <a:r>
              <a:rPr lang="en-US" sz="2000">
                <a:solidFill>
                  <a:srgbClr val="7030A0"/>
                </a:solidFill>
                <a:latin typeface="Arial" panose="020B0604020202020204"/>
              </a:rPr>
              <a:t>$100,700 @ 240 days = $52.45/</a:t>
            </a:r>
            <a:r>
              <a:rPr lang="en-US" sz="2000" dirty="0">
                <a:solidFill>
                  <a:srgbClr val="7030A0"/>
                </a:solidFill>
                <a:latin typeface="Arial" panose="020B0604020202020204"/>
              </a:rPr>
              <a:t>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b="1" dirty="0">
                <a:solidFill>
                  <a:srgbClr val="814892"/>
                </a:solidFill>
              </a:rPr>
              <a:t>$1,000 - $5,000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b="1" dirty="0">
                <a:solidFill>
                  <a:srgbClr val="814892"/>
                </a:solidFill>
              </a:rPr>
              <a:t>$1,000 - $1,500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384</TotalTime>
  <Words>1046</Words>
  <Application>Microsoft Macintosh PowerPoint</Application>
  <PresentationFormat>On-screen Show (4:3)</PresentationFormat>
  <Paragraphs>99</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2026-07-17T21:01:05Z</dcterms:modified>
</cp:coreProperties>
</file>