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20" autoAdjust="0"/>
    <p:restoredTop sz="95618"/>
  </p:normalViewPr>
  <p:slideViewPr>
    <p:cSldViewPr snapToGrid="0" snapToObjects="1">
      <p:cViewPr varScale="1">
        <p:scale>
          <a:sx n="113" d="100"/>
          <a:sy n="113" d="100"/>
        </p:scale>
        <p:origin x="1432" y="160"/>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7/17/26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7/17/26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7/17/26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$41,000 - $43,420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$61,640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$52,936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$238,061*</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$1,046</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7.17.26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Caldwell County, NC</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86125"/>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$5,000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$1,000 - $1,500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482B4568-8F2D-351E-2A33-467BC6216433}"/>
              </a:ext>
            </a:extLst>
          </p:cNvPr>
          <p:cNvPicPr>
            <a:picLocks noChangeAspect="1"/>
          </p:cNvPicPr>
          <p:nvPr/>
        </p:nvPicPr>
        <p:blipFill>
          <a:blip r:embed="rId21"/>
          <a:stretch>
            <a:fillRect/>
          </a:stretch>
        </p:blipFill>
        <p:spPr>
          <a:xfrm>
            <a:off x="6008538" y="764050"/>
            <a:ext cx="1218193" cy="458040"/>
          </a:xfrm>
          <a:prstGeom prst="rect">
            <a:avLst/>
          </a:prstGeom>
        </p:spPr>
      </p:pic>
      <p:pic>
        <p:nvPicPr>
          <p:cNvPr id="15" name="Picture 14" descr="2911 Grace View Pl, Granite Falls, NC 28630">
            <a:extLst>
              <a:ext uri="{FF2B5EF4-FFF2-40B4-BE49-F238E27FC236}">
                <a16:creationId xmlns:a16="http://schemas.microsoft.com/office/drawing/2014/main" id="{94E6230E-018F-8240-32C2-6621E89192A7}"/>
              </a:ext>
            </a:extLst>
          </p:cNvPr>
          <p:cNvPicPr>
            <a:picLocks noChangeAspect="1"/>
          </p:cNvPicPr>
          <p:nvPr/>
        </p:nvPicPr>
        <p:blipFill>
          <a:blip r:embed="rId22"/>
          <a:srcRect l="10877" t="16820" r="9407" b="10933"/>
          <a:stretch>
            <a:fillRect/>
          </a:stretch>
        </p:blipFill>
        <p:spPr>
          <a:xfrm>
            <a:off x="1891687" y="5402489"/>
            <a:ext cx="2661042" cy="20256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$42,200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$200,000</a:t>
            </a:r>
          </a:p>
        </p:txBody>
      </p:sp>
      <p:pic>
        <p:nvPicPr>
          <p:cNvPr id="27" name="Picture 26" descr="240 Taylor Cir, Granite Falls, NC 28630">
            <a:extLst>
              <a:ext uri="{FF2B5EF4-FFF2-40B4-BE49-F238E27FC236}">
                <a16:creationId xmlns:a16="http://schemas.microsoft.com/office/drawing/2014/main" id="{4B3BE0BE-7ACB-3DF5-B0D3-8C1543EC4FAB}"/>
              </a:ext>
            </a:extLst>
          </p:cNvPr>
          <p:cNvPicPr>
            <a:picLocks noChangeAspect="1"/>
          </p:cNvPicPr>
          <p:nvPr/>
        </p:nvPicPr>
        <p:blipFill>
          <a:blip r:embed="rId23"/>
          <a:srcRect l="2495" r="3473" b="10267"/>
          <a:stretch>
            <a:fillRect/>
          </a:stretch>
        </p:blipFill>
        <p:spPr>
          <a:xfrm>
            <a:off x="4621305" y="5402867"/>
            <a:ext cx="2879977" cy="20566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34787"/>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$290,000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$61,640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7049</TotalTime>
  <Words>283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66</cp:revision>
  <cp:lastPrinted>2023-03-21T15:20:22Z</cp:lastPrinted>
  <dcterms:created xsi:type="dcterms:W3CDTF">2022-05-24T17:15:36Z</dcterms:created>
  <dcterms:modified xsi:type="dcterms:W3CDTF">2026-07-17T21:29:27Z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