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379" autoAdjust="0"/>
  </p:normalViewPr>
  <p:slideViewPr>
    <p:cSldViewPr snapToGrid="0">
      <p:cViewPr varScale="1">
        <p:scale>
          <a:sx n="126" d="100"/>
          <a:sy n="126" d="100"/>
        </p:scale>
        <p:origin x="42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10.21.26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10.21.26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10.21.26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10.21.26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10.21.26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215-day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$54,300 = $31.57/hr.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2C3FDF55-15A8-9247-E942-4AC02CD356D0}"/>
              </a:ext>
            </a:extLst>
          </p:cNvPr>
          <p:cNvGraphicFramePr/>
          <p:nvPr>
            <p:extLst>
              <p:ext uri="{D42A27DB-BD31-4B8C-83A1-F6EECF244321}">
                <p14:modId xmlns:p14="http://schemas.microsoft.com/office/powerpoint/2010/main" val="2016129038"/>
              </p:ext>
            </p:extLst>
          </p:nvPr>
        </p:nvGraphicFramePr>
        <p:xfrm>
          <a:off x="336818" y="2690906"/>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Brunswick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$54,200 - $54,450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215-day contract </a:t>
            </a:r>
            <a:r>
              <a:rPr lang="en-US" sz="2400" dirty="0">
                <a:solidFill>
                  <a:srgbClr val="7030A0"/>
                </a:solidFill>
                <a:sym typeface="Calibri"/>
              </a:rPr>
              <a:t>→</a:t>
            </a:r>
            <a:r>
              <a:rPr lang="en-US" sz="2400" dirty="0">
                <a:solidFill>
                  <a:srgbClr val="7030A0"/>
                </a:solidFill>
              </a:rPr>
              <a:t> $58,700 = $34.13/hr.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74A95444-6E3A-63B0-343F-787E22657F1D}"/>
              </a:ext>
            </a:extLst>
          </p:cNvPr>
          <p:cNvGraphicFramePr/>
          <p:nvPr>
            <p:extLst>
              <p:ext uri="{D42A27DB-BD31-4B8C-83A1-F6EECF244321}">
                <p14:modId xmlns:p14="http://schemas.microsoft.com/office/powerpoint/2010/main" val="1287699577"/>
              </p:ext>
            </p:extLst>
          </p:nvPr>
        </p:nvGraphicFramePr>
        <p:xfrm>
          <a:off x="336818" y="2690906"/>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Brunswick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$54,200 - $54,450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$55,900 - $56,500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$60,850 - $61,500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786020454"/>
              </p:ext>
            </p:extLst>
          </p:nvPr>
        </p:nvGraphicFramePr>
        <p:xfrm>
          <a:off x="336818" y="2690906"/>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Brunswick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$54,200 - $54,450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$55,900 - $56,500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$60,850 - $61,500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$69,700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215-day contract </a:t>
            </a:r>
            <a:r>
              <a:rPr lang="en-US" sz="2400" dirty="0">
                <a:solidFill>
                  <a:srgbClr val="7030A0"/>
                </a:solidFill>
                <a:sym typeface="Calibri"/>
              </a:rPr>
              <a:t>→</a:t>
            </a:r>
            <a:r>
              <a:rPr lang="en-US" sz="2400" dirty="0">
                <a:solidFill>
                  <a:srgbClr val="7030A0"/>
                </a:solidFill>
              </a:rPr>
              <a:t> $69,700 = $40.52/hr.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615681112"/>
              </p:ext>
            </p:extLst>
          </p:nvPr>
        </p:nvGraphicFramePr>
        <p:xfrm>
          <a:off x="291995" y="2253761"/>
          <a:ext cx="8565401" cy="31625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767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$67,820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$80,910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$108,374</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$148,430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$138,334</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$157,298</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kern="1200" dirty="0">
                          <a:solidFill>
                            <a:schemeClr val="tx1"/>
                          </a:solidFill>
                          <a:latin typeface="+mn-lt"/>
                          <a:ea typeface="+mn-ea"/>
                          <a:cs typeface="+mn-cs"/>
                        </a:rPr>
                        <a:t>$151,678</a:t>
                      </a: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algn="ctr"/>
                      <a:r>
                        <a:rPr lang="en-US" sz="2000" dirty="0"/>
                        <a:t>$172,538</a:t>
                      </a: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563984150"/>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215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$140,000 @ 261 days = $67.05/hr.</a:t>
            </a:r>
          </a:p>
          <a:p>
            <a:pPr algn="ctr" defTabSz="914400">
              <a:defRPr/>
            </a:pPr>
            <a:r>
              <a:rPr lang="en-US" sz="2000" dirty="0">
                <a:solidFill>
                  <a:srgbClr val="7030A0"/>
                </a:solidFill>
                <a:latin typeface="Arial" panose="020B0604020202020204"/>
              </a:rPr>
              <a:t>$170,000 @ 261 days = $81.42/hr.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$904 - $6,630</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$300 - $3,000</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338</TotalTime>
  <Words>1059</Words>
  <Application>Microsoft Macintosh PowerPoint</Application>
  <PresentationFormat>On-screen Show (4:3)</PresentationFormat>
  <Paragraphs>104</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2026-10-21T23:10:11Z</dcterms:modified>
</cp:coreProperties>
</file>