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69" autoAdjust="0"/>
    <p:restoredTop sz="95618"/>
  </p:normalViewPr>
  <p:slideViewPr>
    <p:cSldViewPr snapToGrid="0" snapToObjects="1">
      <p:cViewPr varScale="1">
        <p:scale>
          <a:sx n="129" d="100"/>
          <a:sy n="129" d="100"/>
        </p:scale>
        <p:origin x="800" y="200"/>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10/21/26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10/21/26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10/21/26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$54,200 - $54,450</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$69,700</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$54,548</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$404,357*</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$1,580</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10.21.26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Brunswick County, NC</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$904 - $6,630</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$300 - $3,000</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3" name="Picture 2" descr="200 Randolphville Road NE, Bolivia, NC 28422">
            <a:extLst>
              <a:ext uri="{FF2B5EF4-FFF2-40B4-BE49-F238E27FC236}">
                <a16:creationId xmlns:a16="http://schemas.microsoft.com/office/drawing/2014/main" id="{695A4131-5BCF-A59A-90B0-CA65B40AA7FA}"/>
              </a:ext>
            </a:extLst>
          </p:cNvPr>
          <p:cNvPicPr>
            <a:picLocks noChangeAspect="1"/>
          </p:cNvPicPr>
          <p:nvPr/>
        </p:nvPicPr>
        <p:blipFill>
          <a:blip r:embed="rId21"/>
          <a:srcRect b="6668"/>
          <a:stretch>
            <a:fillRect/>
          </a:stretch>
        </p:blipFill>
        <p:spPr>
          <a:xfrm>
            <a:off x="1974129" y="5355652"/>
            <a:ext cx="2671063" cy="19914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400 Persimmon Road SW, Calabash, NC 28467">
            <a:extLst>
              <a:ext uri="{FF2B5EF4-FFF2-40B4-BE49-F238E27FC236}">
                <a16:creationId xmlns:a16="http://schemas.microsoft.com/office/drawing/2014/main" id="{1846A52E-67F6-987B-649B-0E1B22E7CD51}"/>
              </a:ext>
            </a:extLst>
          </p:cNvPr>
          <p:cNvPicPr>
            <a:picLocks noChangeAspect="1"/>
          </p:cNvPicPr>
          <p:nvPr/>
        </p:nvPicPr>
        <p:blipFill>
          <a:blip r:embed="rId22"/>
          <a:srcRect l="3619" r="4119" b="6994"/>
          <a:stretch>
            <a:fillRect/>
          </a:stretch>
        </p:blipFill>
        <p:spPr>
          <a:xfrm>
            <a:off x="4791441" y="5361181"/>
            <a:ext cx="2639902" cy="19914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$220,000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64252"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$54,300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68208" y="5207334"/>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$69,700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8" name="Picture 27">
            <a:extLst>
              <a:ext uri="{FF2B5EF4-FFF2-40B4-BE49-F238E27FC236}">
                <a16:creationId xmlns:a16="http://schemas.microsoft.com/office/drawing/2014/main" id="{2E4F8F08-B68E-03E7-8055-18279C13BC34}"/>
              </a:ext>
            </a:extLst>
          </p:cNvPr>
          <p:cNvPicPr>
            <a:picLocks noChangeAspect="1"/>
          </p:cNvPicPr>
          <p:nvPr/>
        </p:nvPicPr>
        <p:blipFill>
          <a:blip r:embed="rId23"/>
          <a:stretch>
            <a:fillRect/>
          </a:stretch>
        </p:blipFill>
        <p:spPr>
          <a:xfrm>
            <a:off x="6018931" y="739144"/>
            <a:ext cx="1185366" cy="450439"/>
          </a:xfrm>
          <a:prstGeom prst="rect">
            <a:avLst/>
          </a:prstGeom>
        </p:spPr>
      </p:pic>
      <p:sp>
        <p:nvSpPr>
          <p:cNvPr id="43" name="Parallelogram 42">
            <a:extLst>
              <a:ext uri="{FF2B5EF4-FFF2-40B4-BE49-F238E27FC236}">
                <a16:creationId xmlns:a16="http://schemas.microsoft.com/office/drawing/2014/main" id="{62BBB03F-3946-47D5-8C3C-CFE3A30AB093}"/>
              </a:ext>
            </a:extLst>
          </p:cNvPr>
          <p:cNvSpPr/>
          <p:nvPr/>
        </p:nvSpPr>
        <p:spPr>
          <a:xfrm>
            <a:off x="5472392" y="7264536"/>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$345,000</a:t>
            </a: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6968</TotalTime>
  <Words>286</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71</cp:revision>
  <cp:lastPrinted>2023-03-21T15:20:22Z</cp:lastPrinted>
  <dcterms:created xsi:type="dcterms:W3CDTF">2022-05-24T17:15:36Z</dcterms:created>
  <dcterms:modified xsi:type="dcterms:W3CDTF">2026-10-21T23:09:45Z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