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403" dt="2023-06-28T16:36:01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2610" y="1403076"/>
            <a:ext cx="8447983" cy="705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What was the name of the first satellite to orbit the Earth?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The moon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What do you call a moon out of orbit?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A Lunatic!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Did you hear about the bones they found on the moon?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It seems like the cow did not make it.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Did you hear about the great new restaurant on the moon?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The food is excellent, but there’s no atmosphere.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How do you know when the moon is going broke?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When it's down to its last quarter.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What did the moon say to its therapist?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I'm just going through a phase..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4530" y="135325"/>
            <a:ext cx="9784144" cy="12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Raleway Bold"/>
              </a:rPr>
              <a:t>Moon Jokes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36</cp:revision>
  <dcterms:created xsi:type="dcterms:W3CDTF">2006-08-16T00:00:00Z</dcterms:created>
  <dcterms:modified xsi:type="dcterms:W3CDTF">2023-06-28T16:36:12Z</dcterms:modified>
  <dc:identifier>DAFfQ1ufupU</dc:identifier>
</cp:coreProperties>
</file>