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
  </p:notesMasterIdLst>
  <p:sldIdLst>
    <p:sldId id="256" r:id="rId3"/>
    <p:sldId id="545" r:id="rId4"/>
    <p:sldId id="546" r:id="rId5"/>
    <p:sldId id="54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0270" autoAdjust="0"/>
  </p:normalViewPr>
  <p:slideViewPr>
    <p:cSldViewPr snapToGrid="0">
      <p:cViewPr varScale="1">
        <p:scale>
          <a:sx n="109" d="100"/>
          <a:sy n="109" d="100"/>
        </p:scale>
        <p:origin x="316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11/28/22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11/28/22 with 2022-23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11/28/22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11/28/22 with 2022-23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11/28/22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11/28/22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11/28/22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11/28/22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11/28/22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11/28/22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11/28/22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11/28/22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11/28/22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11/28/22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11/28/22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 xmlns:a14="http://schemas.microsoft.com/office/drawing/2010/main">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2" name="Google Shape;278;p13">
            <a:extLst>
              <a:ext uri="{FF2B5EF4-FFF2-40B4-BE49-F238E27FC236}">
                <a16:creationId xmlns:a16="http://schemas.microsoft.com/office/drawing/2014/main" id="{5DFC1C35-D05D-4716-F48B-DF88CF8500D9}"/>
              </a:ext>
            </a:extLst>
          </p:cNvPr>
          <p:cNvGraphicFramePr/>
          <p:nvPr>
            <p:extLst>
              <p:ext uri="{D42A27DB-BD31-4B8C-83A1-F6EECF244321}">
                <p14:modId xmlns:p14="http://schemas.microsoft.com/office/powerpoint/2010/main" val="1773159690"/>
              </p:ext>
            </p:extLst>
          </p:nvPr>
        </p:nvGraphicFramePr>
        <p:xfrm>
          <a:off x="363415" y="2494879"/>
          <a:ext cx="4081244" cy="23905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Billings Public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$41,185 -$53,914</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Lockwood School District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$39,281 -$49,551</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3" name="TextBox 2">
            <a:extLst>
              <a:ext uri="{FF2B5EF4-FFF2-40B4-BE49-F238E27FC236}">
                <a16:creationId xmlns:a16="http://schemas.microsoft.com/office/drawing/2014/main" id="{391E688A-FF31-BE27-819C-75DF0DC4AEC3}"/>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187-day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$45,000 = $30.08/hr.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2" name="Google Shape;278;p13">
            <a:extLst>
              <a:ext uri="{FF2B5EF4-FFF2-40B4-BE49-F238E27FC236}">
                <a16:creationId xmlns:a16="http://schemas.microsoft.com/office/drawing/2014/main" id="{C9B03496-ABE7-0E48-5DA3-6CE888F66542}"/>
              </a:ext>
            </a:extLst>
          </p:cNvPr>
          <p:cNvGraphicFramePr/>
          <p:nvPr>
            <p:extLst>
              <p:ext uri="{D42A27DB-BD31-4B8C-83A1-F6EECF244321}">
                <p14:modId xmlns:p14="http://schemas.microsoft.com/office/powerpoint/2010/main" val="1789503379"/>
              </p:ext>
            </p:extLst>
          </p:nvPr>
        </p:nvGraphicFramePr>
        <p:xfrm>
          <a:off x="363415" y="2494879"/>
          <a:ext cx="5544284" cy="23905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Billings Public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$41,185 -$53,914</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$47,063 - $62,474</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Lockwood School District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$39,281 -$49,551</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$43,187 -$54,759</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3" name="TextBox 2">
            <a:extLst>
              <a:ext uri="{FF2B5EF4-FFF2-40B4-BE49-F238E27FC236}">
                <a16:creationId xmlns:a16="http://schemas.microsoft.com/office/drawing/2014/main" id="{63BD8EDE-096D-9EFF-5D63-891931442924}"/>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187-day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$50,000 = $33.42/hr.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606460419"/>
              </p:ext>
            </p:extLst>
          </p:nvPr>
        </p:nvGraphicFramePr>
        <p:xfrm>
          <a:off x="363415" y="2494879"/>
          <a:ext cx="8470364" cy="23905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Billings Public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$41,185 -$53,914</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$47,063 - $62,474</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$55,966 - $63,974</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$71,237 -$81,588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Lockwood School District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$39,281 -$49,551</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$43,187 -$54,759</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$53,457 -$59,894</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$66,477 -$72,914</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187-day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$72,000 = $48.13/hr.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292</TotalTime>
  <Words>719</Words>
  <Application>Microsoft Macintosh PowerPoint</Application>
  <PresentationFormat>On-screen Show (4:3)</PresentationFormat>
  <Paragraphs>64</Paragraphs>
  <Slides>4</Slides>
  <Notes>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David May</cp:lastModifiedBy>
  <cp:revision>29</cp:revision>
  <dcterms:created xsi:type="dcterms:W3CDTF">2022-08-02T19:12:40Z</dcterms:created>
  <dcterms:modified xsi:type="dcterms:W3CDTF">2022-11-28T20:35:55Z</dcterms:modified>
</cp:coreProperties>
</file>