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82" d="100"/>
          <a:sy n="82" d="100"/>
        </p:scale>
        <p:origin x="66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593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667" t="9579" r="11860" b="11839"/>
          <a:stretch/>
        </p:blipFill>
        <p:spPr>
          <a:xfrm>
            <a:off x="3670543" y="5809100"/>
            <a:ext cx="2609599" cy="1858933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37000"/>
                    </a14:imgEffect>
                  </a14:imgLayer>
                </a14:imgProps>
              </a:ext>
            </a:extLst>
          </a:blip>
          <a:srcRect t="2565" r="24393" b="25707"/>
          <a:stretch/>
        </p:blipFill>
        <p:spPr>
          <a:xfrm>
            <a:off x="577858" y="5804069"/>
            <a:ext cx="2609601" cy="1856808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Yellowstone County, MT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$39,281 - $53,914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$66,477 -  $81,588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$51,168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$372,276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$956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$45,000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11.28.22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$385,000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pic>
        <p:nvPicPr>
          <p:cNvPr id="1026" name="Picture 2" descr="Yellowstone County, Montana - Wikipedia">
            <a:extLst>
              <a:ext uri="{FF2B5EF4-FFF2-40B4-BE49-F238E27FC236}">
                <a16:creationId xmlns:a16="http://schemas.microsoft.com/office/drawing/2014/main" id="{7FCCFECD-B393-4F83-9B85-2F081646D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87" y="321679"/>
            <a:ext cx="1215390" cy="7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211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17</cp:revision>
  <cp:lastPrinted>2022-01-11T16:09:34Z</cp:lastPrinted>
  <dcterms:created xsi:type="dcterms:W3CDTF">2022-11-18T16:38:05Z</dcterms:created>
  <dcterms:modified xsi:type="dcterms:W3CDTF">2022-11-29T17:27:45Z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