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5C4675A-B343-952A-BD69-AE36BC07C840}"/>
              </a:ext>
            </a:extLst>
          </p:cNvPr>
          <p:cNvGraphicFramePr/>
          <p:nvPr>
            <p:extLst>
              <p:ext uri="{D42A27DB-BD31-4B8C-83A1-F6EECF244321}">
                <p14:modId xmlns:p14="http://schemas.microsoft.com/office/powerpoint/2010/main" val="2157756764"/>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Jackson Public School District </a:t>
                      </a:r>
                      <a:r>
                        <a:rPr lang="en-US" sz="1400" b="1" u="none" strike="noStrike" cap="none" dirty="0">
                          <a:solidFill>
                            <a:schemeClr val="tx2"/>
                          </a:solidFill>
                          <a:latin typeface="Calibri"/>
                          <a:ea typeface="Calibri"/>
                          <a:cs typeface="Calibri"/>
                          <a:sym typeface="Calibri"/>
                        </a:rPr>
                        <a:t>(PLUS $2,500 for math) (22-23)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$43,722 -$44,219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Clinton Public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$43,023 - $43,441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Hinds County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$44,500 -$45,000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2583F52A-D7F7-8002-D544-CB90D8B5EEA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$44,000 = $29.41/hr.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A243696F-33EF-60E0-5C60-A22ADAD13991}"/>
              </a:ext>
            </a:extLst>
          </p:cNvPr>
          <p:cNvGraphicFramePr/>
          <p:nvPr>
            <p:extLst>
              <p:ext uri="{D42A27DB-BD31-4B8C-83A1-F6EECF244321}">
                <p14:modId xmlns:p14="http://schemas.microsoft.com/office/powerpoint/2010/main" val="1578460200"/>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Jackson Public School District </a:t>
                      </a:r>
                      <a:r>
                        <a:rPr lang="en-US" sz="1400" b="1" u="none" strike="noStrike" cap="none" dirty="0">
                          <a:solidFill>
                            <a:schemeClr val="tx2"/>
                          </a:solidFill>
                          <a:latin typeface="Calibri"/>
                          <a:ea typeface="Calibri"/>
                          <a:cs typeface="Calibri"/>
                          <a:sym typeface="Calibri"/>
                        </a:rPr>
                        <a:t>(PLUS $2,500 for math) (22-23)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$43,722 -$44,219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$46,746 - $47,156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Clinton Public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$43,023 - $43,441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$45,918 - $46,336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Hinds County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$44,500 -$45,000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$46,500 -$46,915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EE83E81C-5EB8-AA33-4357-8301B34855A1}"/>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$30.75/hr.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55936325"/>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Jackson Public School District </a:t>
                      </a:r>
                      <a:r>
                        <a:rPr lang="en-US" sz="1400" b="1" u="none" strike="noStrike" cap="none" dirty="0">
                          <a:solidFill>
                            <a:schemeClr val="tx2"/>
                          </a:solidFill>
                          <a:latin typeface="Calibri"/>
                          <a:ea typeface="Calibri"/>
                          <a:cs typeface="Calibri"/>
                          <a:sym typeface="Calibri"/>
                        </a:rPr>
                        <a:t>(PLUS $2,500 for math) (22-23)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$43,722 -$44,219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$46,746 - $47,156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$48,972 - $49,507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$56,122 -$56,742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Clinton Public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$43,023 - $43,441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$45,918 - $46,336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$48,018 - $48,561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$54,897 - $55,438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Hinds County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$44,500 -$45,000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$46,500 -$46,915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$48,585 -$49,125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$55,435 -$55,975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$36.76/hr.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296</TotalTime>
  <Words>802</Words>
  <Application>Microsoft Macintosh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30</cp:revision>
  <dcterms:created xsi:type="dcterms:W3CDTF">2022-08-02T19:12:40Z</dcterms:created>
  <dcterms:modified xsi:type="dcterms:W3CDTF">2022-11-28T19:09:21Z</dcterms:modified>
</cp:coreProperties>
</file>