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5618"/>
  </p:normalViewPr>
  <p:slideViewPr>
    <p:cSldViewPr snapToGrid="0" snapToObjects="1">
      <p:cViewPr varScale="1">
        <p:scale>
          <a:sx n="104" d="100"/>
          <a:sy n="104" d="100"/>
        </p:scale>
        <p:origin x="3064" y="2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sv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2DAD4BFB-7052-4A92-B1AA-052DCE2B8A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10" b="2510"/>
          <a:stretch/>
        </p:blipFill>
        <p:spPr>
          <a:xfrm>
            <a:off x="3687884" y="5815694"/>
            <a:ext cx="2596896" cy="1849884"/>
          </a:xfrm>
          <a:prstGeom prst="rect">
            <a:avLst/>
          </a:prstGeom>
          <a:ln>
            <a:solidFill>
              <a:srgbClr val="272D41"/>
            </a:solidFill>
          </a:ln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4FC4E6B-B9F8-4E7E-AD97-8D0403D9FE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34000"/>
                    </a14:imgEffect>
                  </a14:imgLayer>
                </a14:imgProps>
              </a:ext>
            </a:extLst>
          </a:blip>
          <a:srcRect l="17139" t="11164" r="17413" b="26745"/>
          <a:stretch/>
        </p:blipFill>
        <p:spPr>
          <a:xfrm>
            <a:off x="596646" y="5818447"/>
            <a:ext cx="2596896" cy="1847768"/>
          </a:xfrm>
          <a:prstGeom prst="rect">
            <a:avLst/>
          </a:prstGeom>
          <a:ln>
            <a:solidFill>
              <a:srgbClr val="272D4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Hinds County, MS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$43,023 - $45,000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$54,897 -  $56,742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$49,348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$127,558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$932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82305" y="4299550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$44,000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$55,000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59934" y="8668398"/>
            <a:ext cx="128432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DM 11.28.22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023F17A-EBF2-448B-9D45-65A4BADA89C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-6206" t="-2541" r="-5861" b="-2693"/>
          <a:stretch/>
        </p:blipFill>
        <p:spPr>
          <a:xfrm>
            <a:off x="5705894" y="277836"/>
            <a:ext cx="902883" cy="1365613"/>
          </a:xfrm>
          <a:prstGeom prst="rect">
            <a:avLst/>
          </a:prstGeom>
        </p:spPr>
      </p:pic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211</Words>
  <Application>Microsoft Macintosh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David May</dc:creator>
  <cp:lastModifiedBy>David May</cp:lastModifiedBy>
  <cp:revision>14</cp:revision>
  <cp:lastPrinted>2022-01-11T16:09:34Z</cp:lastPrinted>
  <dcterms:created xsi:type="dcterms:W3CDTF">2022-11-18T16:38:05Z</dcterms:created>
  <dcterms:modified xsi:type="dcterms:W3CDTF">2022-11-28T19:25:00Z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