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6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4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0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2293-690F-4A26-8E4C-6D260564CBA0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7809-0CCA-4E7C-BA22-BBDD1034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06" y="-65119"/>
            <a:ext cx="7714932" cy="8047406"/>
            <a:chOff x="0" y="0"/>
            <a:chExt cx="10286575" cy="1072987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b="8796"/>
            <a:stretch>
              <a:fillRect/>
            </a:stretch>
          </p:blipFill>
          <p:spPr>
            <a:xfrm flipH="1">
              <a:off x="0" y="0"/>
              <a:ext cx="10286575" cy="533583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22597" r="10237" b="7516"/>
            <a:stretch>
              <a:fillRect/>
            </a:stretch>
          </p:blipFill>
          <p:spPr>
            <a:xfrm flipH="1">
              <a:off x="0" y="5394041"/>
              <a:ext cx="10286575" cy="5335833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 rot="-10800000">
            <a:off x="57805" y="-34361"/>
            <a:ext cx="4842487" cy="3648171"/>
          </a:xfrm>
          <a:custGeom>
            <a:avLst/>
            <a:gdLst/>
            <a:ahLst/>
            <a:cxnLst/>
            <a:rect l="l" t="t" r="r" b="b"/>
            <a:pathLst>
              <a:path w="4991279" h="3648171">
                <a:moveTo>
                  <a:pt x="0" y="0"/>
                </a:moveTo>
                <a:lnTo>
                  <a:pt x="4991280" y="0"/>
                </a:lnTo>
                <a:lnTo>
                  <a:pt x="4991280" y="3648171"/>
                </a:lnTo>
                <a:lnTo>
                  <a:pt x="0" y="36481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07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300" y="4847"/>
            <a:ext cx="1702268" cy="1702268"/>
          </a:xfrm>
          <a:custGeom>
            <a:avLst/>
            <a:gdLst/>
            <a:ahLst/>
            <a:cxnLst/>
            <a:rect l="l" t="t" r="r" b="b"/>
            <a:pathLst>
              <a:path w="1702268" h="1702268">
                <a:moveTo>
                  <a:pt x="0" y="0"/>
                </a:moveTo>
                <a:lnTo>
                  <a:pt x="1702268" y="0"/>
                </a:lnTo>
                <a:lnTo>
                  <a:pt x="1702268" y="1702269"/>
                </a:lnTo>
                <a:lnTo>
                  <a:pt x="0" y="1702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20420" y="5835453"/>
            <a:ext cx="2895127" cy="2116075"/>
            <a:chOff x="0" y="0"/>
            <a:chExt cx="3860170" cy="2821433"/>
          </a:xfrm>
        </p:grpSpPr>
        <p:grpSp>
          <p:nvGrpSpPr>
            <p:cNvPr id="8" name="Group 8"/>
            <p:cNvGrpSpPr/>
            <p:nvPr/>
          </p:nvGrpSpPr>
          <p:grpSpPr>
            <a:xfrm rot="5400000">
              <a:off x="669037" y="-50247"/>
              <a:ext cx="1201808" cy="1398467"/>
              <a:chOff x="0" y="0"/>
              <a:chExt cx="6985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985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8128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</a:path>
                </a:pathLst>
              </a:custGeom>
              <a:solidFill>
                <a:srgbClr val="21314D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111125"/>
                <a:ext cx="698500" cy="561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5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flipH="1">
              <a:off x="0" y="0"/>
              <a:ext cx="3860170" cy="2821433"/>
            </a:xfrm>
            <a:custGeom>
              <a:avLst/>
              <a:gdLst/>
              <a:ahLst/>
              <a:cxnLst/>
              <a:rect l="l" t="t" r="r" b="b"/>
              <a:pathLst>
                <a:path w="3860170" h="2821433">
                  <a:moveTo>
                    <a:pt x="3860170" y="0"/>
                  </a:moveTo>
                  <a:lnTo>
                    <a:pt x="0" y="0"/>
                  </a:lnTo>
                  <a:lnTo>
                    <a:pt x="0" y="2821433"/>
                  </a:lnTo>
                  <a:lnTo>
                    <a:pt x="3860170" y="2821433"/>
                  </a:lnTo>
                  <a:lnTo>
                    <a:pt x="386017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885881" y="916651"/>
              <a:ext cx="1643876" cy="151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FFFFFF"/>
                  </a:solidFill>
                  <a:latin typeface="Open Sans Bold"/>
                </a:rPr>
                <a:t>The only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FFFFFF"/>
                  </a:solidFill>
                  <a:latin typeface="Open Sans Bold"/>
                </a:rPr>
                <a:t>program in Colorado focused exclusively on training STEM teachers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79507" y="199953"/>
              <a:ext cx="1175292" cy="959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Open Sans Bold"/>
                </a:rPr>
                <a:t>TEACH</a:t>
              </a:r>
            </a:p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Open Sans Bold"/>
                </a:rPr>
                <a:t>@MINES </a:t>
              </a:r>
            </a:p>
            <a:p>
              <a:pPr algn="ctr">
                <a:lnSpc>
                  <a:spcPts val="1925"/>
                </a:lnSpc>
              </a:pPr>
              <a:r>
                <a:rPr lang="en-US" sz="1375">
                  <a:solidFill>
                    <a:srgbClr val="FFFFFF"/>
                  </a:solidFill>
                  <a:latin typeface="Open Sans Bold"/>
                </a:rPr>
                <a:t>IS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48477" y="1620836"/>
              <a:ext cx="1160277" cy="109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6"/>
                </a:lnSpc>
              </a:pPr>
              <a:r>
                <a:rPr lang="en-US" sz="940">
                  <a:solidFill>
                    <a:srgbClr val="FFFFFF"/>
                  </a:solidFill>
                  <a:latin typeface="Open Sans Bold"/>
                </a:rPr>
                <a:t>Rated in the </a:t>
              </a:r>
            </a:p>
            <a:p>
              <a:pPr algn="ctr">
                <a:lnSpc>
                  <a:spcPts val="1316"/>
                </a:lnSpc>
              </a:pPr>
              <a:r>
                <a:rPr lang="en-US" sz="940">
                  <a:solidFill>
                    <a:srgbClr val="FFFFFF"/>
                  </a:solidFill>
                  <a:latin typeface="Open Sans Bold"/>
                </a:rPr>
                <a:t>top 5 physics teacher prep programs </a:t>
              </a:r>
            </a:p>
            <a:p>
              <a:pPr algn="ctr">
                <a:lnSpc>
                  <a:spcPts val="1316"/>
                </a:lnSpc>
              </a:pPr>
              <a:r>
                <a:rPr lang="en-US" sz="940">
                  <a:solidFill>
                    <a:srgbClr val="FFFFFF"/>
                  </a:solidFill>
                  <a:latin typeface="Open Sans Bold"/>
                </a:rPr>
                <a:t>in the US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5301993">
            <a:off x="3184735" y="5513594"/>
            <a:ext cx="2128299" cy="2354965"/>
          </a:xfrm>
          <a:custGeom>
            <a:avLst/>
            <a:gdLst/>
            <a:ahLst/>
            <a:cxnLst/>
            <a:rect l="l" t="t" r="r" b="b"/>
            <a:pathLst>
              <a:path w="2128299" h="2354965">
                <a:moveTo>
                  <a:pt x="0" y="0"/>
                </a:moveTo>
                <a:lnTo>
                  <a:pt x="2128299" y="0"/>
                </a:lnTo>
                <a:lnTo>
                  <a:pt x="2128299" y="2354965"/>
                </a:lnTo>
                <a:lnTo>
                  <a:pt x="0" y="23549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5526611" y="6321549"/>
            <a:ext cx="2245789" cy="1660738"/>
            <a:chOff x="0" y="0"/>
            <a:chExt cx="2994385" cy="221431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994385" cy="739305"/>
              <a:chOff x="0" y="0"/>
              <a:chExt cx="8555680" cy="211237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555680" cy="2112373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112373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112373"/>
                    </a:lnTo>
                    <a:lnTo>
                      <a:pt x="0" y="21123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144723" y="193646"/>
              <a:ext cx="2676516" cy="305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Minor in Teaching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1493719"/>
              <a:ext cx="2994385" cy="720598"/>
              <a:chOff x="0" y="0"/>
              <a:chExt cx="8555680" cy="20589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555680" cy="2058921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058921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058921"/>
                    </a:lnTo>
                    <a:lnTo>
                      <a:pt x="0" y="205892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1314D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137559" y="1652801"/>
              <a:ext cx="2719268" cy="305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  <a:spcBef>
                  <a:spcPct val="0"/>
                </a:spcBef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MS in STEM Education 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0" y="709128"/>
              <a:ext cx="2994385" cy="784591"/>
              <a:chOff x="0" y="0"/>
              <a:chExt cx="8555680" cy="224176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555680" cy="2241765"/>
              </a:xfrm>
              <a:custGeom>
                <a:avLst/>
                <a:gdLst/>
                <a:ahLst/>
                <a:cxnLst/>
                <a:rect l="l" t="t" r="r" b="b"/>
                <a:pathLst>
                  <a:path w="8555680" h="2241765">
                    <a:moveTo>
                      <a:pt x="0" y="0"/>
                    </a:moveTo>
                    <a:lnTo>
                      <a:pt x="8555680" y="0"/>
                    </a:lnTo>
                    <a:lnTo>
                      <a:pt x="8555680" y="2241765"/>
                    </a:lnTo>
                    <a:lnTo>
                      <a:pt x="0" y="22417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9396C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158935" y="771501"/>
              <a:ext cx="2835450" cy="640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3"/>
                </a:lnSpc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BS in Engineering:</a:t>
              </a:r>
            </a:p>
            <a:p>
              <a:pPr>
                <a:lnSpc>
                  <a:spcPts val="1983"/>
                </a:lnSpc>
                <a:spcBef>
                  <a:spcPct val="0"/>
                </a:spcBef>
              </a:pPr>
              <a:r>
                <a:rPr lang="en-US" sz="1416">
                  <a:solidFill>
                    <a:srgbClr val="FFFFFF"/>
                  </a:solidFill>
                  <a:latin typeface="Open Sans Bold"/>
                </a:rPr>
                <a:t>STEM Teaching Focus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7806" y="7945627"/>
            <a:ext cx="7714932" cy="2112773"/>
            <a:chOff x="0" y="0"/>
            <a:chExt cx="5093451" cy="13948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093452" cy="1394868"/>
            </a:xfrm>
            <a:custGeom>
              <a:avLst/>
              <a:gdLst/>
              <a:ahLst/>
              <a:cxnLst/>
              <a:rect l="l" t="t" r="r" b="b"/>
              <a:pathLst>
                <a:path w="5093452" h="1394868">
                  <a:moveTo>
                    <a:pt x="0" y="0"/>
                  </a:moveTo>
                  <a:lnTo>
                    <a:pt x="5093452" y="0"/>
                  </a:lnTo>
                  <a:lnTo>
                    <a:pt x="5093452" y="1394868"/>
                  </a:lnTo>
                  <a:lnTo>
                    <a:pt x="0" y="1394868"/>
                  </a:lnTo>
                  <a:lnTo>
                    <a:pt x="0" y="0"/>
                  </a:lnTo>
                </a:path>
              </a:pathLst>
            </a:custGeom>
            <a:solidFill>
              <a:srgbClr val="09396C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351383" y="8482678"/>
            <a:ext cx="1588239" cy="1138772"/>
            <a:chOff x="0" y="0"/>
            <a:chExt cx="2117652" cy="1518362"/>
          </a:xfrm>
        </p:grpSpPr>
        <p:sp>
          <p:nvSpPr>
            <p:cNvPr id="29" name="Freeform 29"/>
            <p:cNvSpPr/>
            <p:nvPr/>
          </p:nvSpPr>
          <p:spPr>
            <a:xfrm>
              <a:off x="208580" y="0"/>
              <a:ext cx="1729596" cy="748383"/>
            </a:xfrm>
            <a:custGeom>
              <a:avLst/>
              <a:gdLst/>
              <a:ahLst/>
              <a:cxnLst/>
              <a:rect l="l" t="t" r="r" b="b"/>
              <a:pathLst>
                <a:path w="1729596" h="748383">
                  <a:moveTo>
                    <a:pt x="0" y="0"/>
                  </a:moveTo>
                  <a:lnTo>
                    <a:pt x="1729596" y="0"/>
                  </a:lnTo>
                  <a:lnTo>
                    <a:pt x="1729596" y="748383"/>
                  </a:lnTo>
                  <a:lnTo>
                    <a:pt x="0" y="748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0" y="833585"/>
              <a:ext cx="2117652" cy="151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9"/>
                </a:lnSpc>
              </a:pPr>
              <a:r>
                <a:rPr lang="en-US" sz="656">
                  <a:solidFill>
                    <a:srgbClr val="FFFFFF"/>
                  </a:solidFill>
                  <a:latin typeface="Open Sans"/>
                </a:rPr>
                <a:t>is part of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84393" y="1065672"/>
              <a:ext cx="1777969" cy="452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79"/>
                </a:lnSpc>
              </a:pPr>
              <a:r>
                <a:rPr lang="en-US" sz="985">
                  <a:solidFill>
                    <a:srgbClr val="FFFFFF"/>
                  </a:solidFill>
                  <a:latin typeface="Open Sans"/>
                </a:rPr>
                <a:t>University Honors and </a:t>
              </a:r>
            </a:p>
            <a:p>
              <a:pPr algn="ctr">
                <a:lnSpc>
                  <a:spcPts val="1379"/>
                </a:lnSpc>
              </a:pPr>
              <a:r>
                <a:rPr lang="en-US" sz="985">
                  <a:solidFill>
                    <a:srgbClr val="FFFFFF"/>
                  </a:solidFill>
                  <a:latin typeface="Open Sans"/>
                </a:rPr>
                <a:t>Scholars Programs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182913" y="8193640"/>
            <a:ext cx="1227546" cy="1716847"/>
            <a:chOff x="0" y="0"/>
            <a:chExt cx="1636728" cy="228912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636728" cy="2289129"/>
            </a:xfrm>
            <a:custGeom>
              <a:avLst/>
              <a:gdLst/>
              <a:ahLst/>
              <a:cxnLst/>
              <a:rect l="l" t="t" r="r" b="b"/>
              <a:pathLst>
                <a:path w="1636728" h="2289129">
                  <a:moveTo>
                    <a:pt x="0" y="0"/>
                  </a:moveTo>
                  <a:lnTo>
                    <a:pt x="1636728" y="0"/>
                  </a:lnTo>
                  <a:lnTo>
                    <a:pt x="1636728" y="2289129"/>
                  </a:lnTo>
                  <a:lnTo>
                    <a:pt x="0" y="2289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0535" y="703399"/>
              <a:ext cx="1401722" cy="1401722"/>
            </a:xfrm>
            <a:custGeom>
              <a:avLst/>
              <a:gdLst/>
              <a:ahLst/>
              <a:cxnLst/>
              <a:rect l="l" t="t" r="r" b="b"/>
              <a:pathLst>
                <a:path w="1401722" h="1401722">
                  <a:moveTo>
                    <a:pt x="0" y="0"/>
                  </a:moveTo>
                  <a:lnTo>
                    <a:pt x="1401723" y="0"/>
                  </a:lnTo>
                  <a:lnTo>
                    <a:pt x="1401723" y="1401723"/>
                  </a:lnTo>
                  <a:lnTo>
                    <a:pt x="0" y="140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35" name="TextBox 35"/>
          <p:cNvSpPr txBox="1"/>
          <p:nvPr/>
        </p:nvSpPr>
        <p:spPr>
          <a:xfrm>
            <a:off x="2285625" y="959753"/>
            <a:ext cx="2311923" cy="113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4"/>
              </a:lnSpc>
            </a:pPr>
            <a:r>
              <a:rPr lang="en-US" sz="2154" spc="168">
                <a:solidFill>
                  <a:srgbClr val="CC4628"/>
                </a:solidFill>
                <a:latin typeface="Open Sans Bold"/>
              </a:rPr>
              <a:t>TEACH@MINES</a:t>
            </a:r>
          </a:p>
          <a:p>
            <a:pPr algn="ctr">
              <a:lnSpc>
                <a:spcPts val="4583"/>
              </a:lnSpc>
            </a:pPr>
            <a:r>
              <a:rPr lang="en-US" sz="4583" spc="357">
                <a:solidFill>
                  <a:srgbClr val="FFFFFF"/>
                </a:solidFill>
                <a:latin typeface="Open Sans Bold"/>
              </a:rPr>
              <a:t>PLAY</a:t>
            </a:r>
          </a:p>
          <a:p>
            <a:pPr algn="ctr">
              <a:lnSpc>
                <a:spcPts val="2200"/>
              </a:lnSpc>
            </a:pPr>
            <a:r>
              <a:rPr lang="en-US" sz="2200" spc="171">
                <a:solidFill>
                  <a:srgbClr val="FFFFFF"/>
                </a:solidFill>
                <a:latin typeface="Open Sans Bold"/>
              </a:rPr>
              <a:t>FOREVER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23462" y="8096057"/>
            <a:ext cx="1895007" cy="181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ENGINEERS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BRIDGES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ARTISTS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PAINTINGS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FFFFF"/>
                </a:solidFill>
                <a:latin typeface="Open Sans Bold"/>
              </a:rPr>
              <a:t>SCIENTISTS MAKE </a:t>
            </a:r>
            <a:r>
              <a:rPr lang="en-US" sz="1285">
                <a:solidFill>
                  <a:srgbClr val="879EC3"/>
                </a:solidFill>
                <a:latin typeface="Open Sans Bold"/>
              </a:rPr>
              <a:t>ROCKETS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0592B"/>
                </a:solidFill>
                <a:latin typeface="Open Sans Bold"/>
              </a:rPr>
              <a:t>TEACHERS MAKE </a:t>
            </a:r>
          </a:p>
          <a:p>
            <a:pPr algn="ctr">
              <a:lnSpc>
                <a:spcPts val="1800"/>
              </a:lnSpc>
            </a:pPr>
            <a:r>
              <a:rPr lang="en-US" sz="1285">
                <a:solidFill>
                  <a:srgbClr val="F0592B"/>
                </a:solidFill>
                <a:latin typeface="Open Sans Bold"/>
              </a:rPr>
              <a:t>THEM ALL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220420" y="2477994"/>
            <a:ext cx="3009451" cy="3231993"/>
            <a:chOff x="0" y="0"/>
            <a:chExt cx="4012601" cy="4309324"/>
          </a:xfrm>
        </p:grpSpPr>
        <p:grpSp>
          <p:nvGrpSpPr>
            <p:cNvPr id="38" name="Group 38"/>
            <p:cNvGrpSpPr/>
            <p:nvPr/>
          </p:nvGrpSpPr>
          <p:grpSpPr>
            <a:xfrm>
              <a:off x="679507" y="29614"/>
              <a:ext cx="3258841" cy="701404"/>
              <a:chOff x="0" y="0"/>
              <a:chExt cx="7994971" cy="172076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0" name="Group 40"/>
            <p:cNvGrpSpPr/>
            <p:nvPr/>
          </p:nvGrpSpPr>
          <p:grpSpPr>
            <a:xfrm>
              <a:off x="679507" y="929436"/>
              <a:ext cx="3258841" cy="701404"/>
              <a:chOff x="0" y="0"/>
              <a:chExt cx="7994971" cy="172076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679507" y="2729079"/>
              <a:ext cx="3258841" cy="701404"/>
              <a:chOff x="0" y="0"/>
              <a:chExt cx="7994971" cy="172076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4" name="Group 44"/>
            <p:cNvGrpSpPr/>
            <p:nvPr/>
          </p:nvGrpSpPr>
          <p:grpSpPr>
            <a:xfrm>
              <a:off x="0" y="28363"/>
              <a:ext cx="702655" cy="702655"/>
              <a:chOff x="0" y="0"/>
              <a:chExt cx="1913890" cy="191389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46" name="Freeform 46"/>
            <p:cNvSpPr/>
            <p:nvPr/>
          </p:nvSpPr>
          <p:spPr>
            <a:xfrm>
              <a:off x="91422" y="0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7" name="Group 47"/>
            <p:cNvGrpSpPr/>
            <p:nvPr/>
          </p:nvGrpSpPr>
          <p:grpSpPr>
            <a:xfrm>
              <a:off x="679507" y="1829257"/>
              <a:ext cx="3258841" cy="701404"/>
              <a:chOff x="0" y="0"/>
              <a:chExt cx="7994971" cy="1720766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49" name="Group 49"/>
            <p:cNvGrpSpPr/>
            <p:nvPr/>
          </p:nvGrpSpPr>
          <p:grpSpPr>
            <a:xfrm>
              <a:off x="679507" y="3607920"/>
              <a:ext cx="3258841" cy="701404"/>
              <a:chOff x="0" y="0"/>
              <a:chExt cx="7994971" cy="172076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7994971" cy="1720766"/>
              </a:xfrm>
              <a:custGeom>
                <a:avLst/>
                <a:gdLst/>
                <a:ahLst/>
                <a:cxnLst/>
                <a:rect l="l" t="t" r="r" b="b"/>
                <a:pathLst>
                  <a:path w="7994971" h="1720766">
                    <a:moveTo>
                      <a:pt x="0" y="0"/>
                    </a:moveTo>
                    <a:lnTo>
                      <a:pt x="7994971" y="0"/>
                    </a:lnTo>
                    <a:lnTo>
                      <a:pt x="7994971" y="1720766"/>
                    </a:lnTo>
                    <a:lnTo>
                      <a:pt x="0" y="172076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79EC3"/>
              </a:solidFill>
            </p:spPr>
          </p:sp>
        </p:grpSp>
        <p:grpSp>
          <p:nvGrpSpPr>
            <p:cNvPr id="51" name="Group 51"/>
            <p:cNvGrpSpPr/>
            <p:nvPr/>
          </p:nvGrpSpPr>
          <p:grpSpPr>
            <a:xfrm>
              <a:off x="0" y="3606669"/>
              <a:ext cx="702655" cy="702655"/>
              <a:chOff x="0" y="0"/>
              <a:chExt cx="1913890" cy="191389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53" name="Freeform 53"/>
            <p:cNvSpPr/>
            <p:nvPr/>
          </p:nvSpPr>
          <p:spPr>
            <a:xfrm>
              <a:off x="91422" y="3578306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TextBox 54"/>
            <p:cNvSpPr txBox="1"/>
            <p:nvPr/>
          </p:nvSpPr>
          <p:spPr>
            <a:xfrm>
              <a:off x="902869" y="3773222"/>
              <a:ext cx="3109732" cy="34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9 MONTH CONTRACT</a:t>
              </a:r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0" y="928185"/>
              <a:ext cx="702655" cy="702655"/>
              <a:chOff x="0" y="0"/>
              <a:chExt cx="1913890" cy="191389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57" name="Freeform 57"/>
            <p:cNvSpPr/>
            <p:nvPr/>
          </p:nvSpPr>
          <p:spPr>
            <a:xfrm>
              <a:off x="91422" y="894577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8" name="Group 58"/>
            <p:cNvGrpSpPr/>
            <p:nvPr/>
          </p:nvGrpSpPr>
          <p:grpSpPr>
            <a:xfrm>
              <a:off x="0" y="1828006"/>
              <a:ext cx="702655" cy="702655"/>
              <a:chOff x="0" y="0"/>
              <a:chExt cx="1913890" cy="191389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60" name="Freeform 60"/>
            <p:cNvSpPr/>
            <p:nvPr/>
          </p:nvSpPr>
          <p:spPr>
            <a:xfrm>
              <a:off x="91422" y="1789153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1" name="Group 61"/>
            <p:cNvGrpSpPr/>
            <p:nvPr/>
          </p:nvGrpSpPr>
          <p:grpSpPr>
            <a:xfrm>
              <a:off x="0" y="2727828"/>
              <a:ext cx="702655" cy="702655"/>
              <a:chOff x="0" y="0"/>
              <a:chExt cx="1913890" cy="191389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4628"/>
              </a:solidFill>
            </p:spPr>
          </p:sp>
        </p:grpSp>
        <p:sp>
          <p:nvSpPr>
            <p:cNvPr id="63" name="Freeform 63"/>
            <p:cNvSpPr/>
            <p:nvPr/>
          </p:nvSpPr>
          <p:spPr>
            <a:xfrm>
              <a:off x="91422" y="2683730"/>
              <a:ext cx="789379" cy="687078"/>
            </a:xfrm>
            <a:custGeom>
              <a:avLst/>
              <a:gdLst/>
              <a:ahLst/>
              <a:cxnLst/>
              <a:rect l="l" t="t" r="r" b="b"/>
              <a:pathLst>
                <a:path w="789379" h="687078">
                  <a:moveTo>
                    <a:pt x="0" y="0"/>
                  </a:moveTo>
                  <a:lnTo>
                    <a:pt x="789379" y="0"/>
                  </a:lnTo>
                  <a:lnTo>
                    <a:pt x="789379" y="687078"/>
                  </a:lnTo>
                  <a:lnTo>
                    <a:pt x="0" y="687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TextBox 64"/>
            <p:cNvSpPr txBox="1"/>
            <p:nvPr/>
          </p:nvSpPr>
          <p:spPr>
            <a:xfrm>
              <a:off x="902869" y="1094112"/>
              <a:ext cx="3109732" cy="342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LOAN FORGIVENESS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902869" y="1995964"/>
              <a:ext cx="3087665" cy="342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GREAT SALARY +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902869" y="2838320"/>
              <a:ext cx="3109732" cy="532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6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THOUSANDS MORE FOR COACHING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902869" y="194208"/>
              <a:ext cx="3109732" cy="342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3"/>
                </a:lnSpc>
              </a:pPr>
              <a:r>
                <a:rPr lang="en-US" sz="1566" spc="92">
                  <a:solidFill>
                    <a:srgbClr val="000000"/>
                  </a:solidFill>
                  <a:latin typeface="Open Sans Bold"/>
                </a:rPr>
                <a:t>JOB SATISFACTION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</TotalTime>
  <Words>81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Open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Allie Bolter</dc:creator>
  <cp:lastModifiedBy>Allie Bolter</cp:lastModifiedBy>
  <cp:revision>5</cp:revision>
  <dcterms:created xsi:type="dcterms:W3CDTF">2023-09-07T14:54:24Z</dcterms:created>
  <dcterms:modified xsi:type="dcterms:W3CDTF">2023-09-07T15:01:02Z</dcterms:modified>
</cp:coreProperties>
</file>