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906" t="0" r="-2490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26209" y="2022872"/>
            <a:ext cx="8160791" cy="631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Raleway Bold"/>
              </a:rPr>
              <a:t>How do you fit 100 math teachers in a room that only fits 99?</a:t>
            </a:r>
          </a:p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Raleway Bold"/>
              </a:rPr>
              <a:t>Two options: </a:t>
            </a:r>
          </a:p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Raleway Bold"/>
              </a:rPr>
              <a:t>Take 2 and have them square off.</a:t>
            </a:r>
          </a:p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Raleway Bold"/>
              </a:rPr>
              <a:t>Or, just carry the one.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03927" y="201408"/>
            <a:ext cx="3476024" cy="1654584"/>
          </a:xfrm>
          <a:custGeom>
            <a:avLst/>
            <a:gdLst/>
            <a:ahLst/>
            <a:cxnLst/>
            <a:rect r="r" b="b" t="t" l="l"/>
            <a:pathLst>
              <a:path h="1654584" w="3476024">
                <a:moveTo>
                  <a:pt x="0" y="0"/>
                </a:moveTo>
                <a:lnTo>
                  <a:pt x="3476024" y="0"/>
                </a:lnTo>
                <a:lnTo>
                  <a:pt x="3476024" y="1654584"/>
                </a:lnTo>
                <a:lnTo>
                  <a:pt x="0" y="1654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