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265" r:id="rId2"/>
  </p:sldIdLst>
  <p:sldSz cx="10287000" cy="102870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nva Sans Bold" panose="020B0604020202020204" charset="0"/>
      <p:regular r:id="rId8"/>
    </p:embeddedFont>
    <p:embeddedFont>
      <p:font typeface="Raleway Bold" pitchFamily="2" charset="0"/>
      <p:regular r:id="rId9"/>
      <p:bold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693611-2C86-444E-86B4-E69B7A2DCCA6}" v="269" dt="2023-08-15T20:48:32.6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9" d="100"/>
          <a:sy n="69" d="100"/>
        </p:scale>
        <p:origin x="256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presProps" Target="presProps.xml"/><Relationship Id="rId5" Type="http://schemas.openxmlformats.org/officeDocument/2006/relationships/font" Target="fonts/font2.fntdata"/><Relationship Id="rId15" Type="http://schemas.microsoft.com/office/2015/10/relationships/revisionInfo" Target="revisionInfo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15.08.2023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9C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863436" y="9155606"/>
            <a:ext cx="2175766" cy="1035663"/>
          </a:xfrm>
          <a:custGeom>
            <a:avLst/>
            <a:gdLst/>
            <a:ahLst/>
            <a:cxnLst/>
            <a:rect l="l" t="t" r="r" b="b"/>
            <a:pathLst>
              <a:path w="2175766" h="1035663">
                <a:moveTo>
                  <a:pt x="0" y="0"/>
                </a:moveTo>
                <a:lnTo>
                  <a:pt x="2175766" y="0"/>
                </a:lnTo>
                <a:lnTo>
                  <a:pt x="2175766" y="1035663"/>
                </a:lnTo>
                <a:lnTo>
                  <a:pt x="0" y="103566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0" y="1133378"/>
            <a:ext cx="10287000" cy="6636573"/>
          </a:xfrm>
          <a:custGeom>
            <a:avLst/>
            <a:gdLst/>
            <a:ahLst/>
            <a:cxnLst/>
            <a:rect l="l" t="t" r="r" b="b"/>
            <a:pathLst>
              <a:path w="10287000" h="6636573">
                <a:moveTo>
                  <a:pt x="0" y="0"/>
                </a:moveTo>
                <a:lnTo>
                  <a:pt x="10287000" y="0"/>
                </a:lnTo>
                <a:lnTo>
                  <a:pt x="10287000" y="6636573"/>
                </a:lnTo>
                <a:lnTo>
                  <a:pt x="0" y="663657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327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637851" y="8010787"/>
            <a:ext cx="9011299" cy="15809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 dirty="0">
                <a:solidFill>
                  <a:srgbClr val="FFFFFF"/>
                </a:solidFill>
                <a:latin typeface="Canva Sans Bold"/>
              </a:rPr>
              <a:t>Many programs across the country are designed for full-time teachers to earn their masters or doctorate degrees while teaching. </a:t>
            </a:r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9D844F61-40E2-8B52-ED32-757E05A400D3}"/>
              </a:ext>
            </a:extLst>
          </p:cNvPr>
          <p:cNvSpPr txBox="1"/>
          <p:nvPr/>
        </p:nvSpPr>
        <p:spPr>
          <a:xfrm>
            <a:off x="2299583" y="102875"/>
            <a:ext cx="5687833" cy="8741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411"/>
              </a:lnSpc>
            </a:pPr>
            <a:r>
              <a:rPr lang="en-US" sz="5294" dirty="0">
                <a:solidFill>
                  <a:srgbClr val="FFFFFF"/>
                </a:solidFill>
                <a:latin typeface="Raleway Bold"/>
              </a:rPr>
              <a:t>DID YOU KNOW?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319</Words>
  <Application>Microsoft Office PowerPoint</Application>
  <PresentationFormat>Custom</PresentationFormat>
  <Paragraphs>48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Did You Know Social Posts</dc:title>
  <cp:lastModifiedBy>Ashley Misiewicz</cp:lastModifiedBy>
  <cp:revision>26</cp:revision>
  <dcterms:created xsi:type="dcterms:W3CDTF">2006-08-16T00:00:00Z</dcterms:created>
  <dcterms:modified xsi:type="dcterms:W3CDTF">2023-08-15T20:48:38Z</dcterms:modified>
  <dc:identifier>DAFq-VuYpBs</dc:identifier>
</cp:coreProperties>
</file>