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ECE445B8-129D-ED7A-7035-BF900531FDE1}"/>
              </a:ext>
            </a:extLst>
          </p:cNvPr>
          <p:cNvGraphicFramePr/>
          <p:nvPr>
            <p:extLst>
              <p:ext uri="{D42A27DB-BD31-4B8C-83A1-F6EECF244321}">
                <p14:modId xmlns:p14="http://schemas.microsoft.com/office/powerpoint/2010/main" val="4109130603"/>
              </p:ext>
            </p:extLst>
          </p:nvPr>
        </p:nvGraphicFramePr>
        <p:xfrm>
          <a:off x="336818" y="2340679"/>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Baltimore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$53,898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Baltimore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$52,927 -$53,339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793CC851-31CE-4288-3161-9E3070BD597D}"/>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$53,000 = $34.87/hr.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0EA9FE15-30F3-BFB3-2AA2-97BE539D695A}"/>
              </a:ext>
            </a:extLst>
          </p:cNvPr>
          <p:cNvGraphicFramePr/>
          <p:nvPr>
            <p:extLst>
              <p:ext uri="{D42A27DB-BD31-4B8C-83A1-F6EECF244321}">
                <p14:modId xmlns:p14="http://schemas.microsoft.com/office/powerpoint/2010/main" val="2198838064"/>
              </p:ext>
            </p:extLst>
          </p:nvPr>
        </p:nvGraphicFramePr>
        <p:xfrm>
          <a:off x="336818" y="2340679"/>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Baltimore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$53,898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$57,180 - $58,896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Baltimore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$52,927 -$53,339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$56,719 -$57,606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4E72CC2D-1F8F-ACDF-8F3E-79AF59E173C5}"/>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$58,000 = $38.16/hr.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176138805"/>
              </p:ext>
            </p:extLst>
          </p:nvPr>
        </p:nvGraphicFramePr>
        <p:xfrm>
          <a:off x="336818" y="2340679"/>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Baltimore CITY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$53,898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$57,180 - $58,896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$60,661 - $67,336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$87,270 -$88,429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Baltimore COUNTY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$52,927 -$53,339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$56,719 -$57,606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$59,229 -$65,546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$79,699 -$87,130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$85,000 = $55.92/hr.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301</TotalTime>
  <Words>719</Words>
  <Application>Microsoft Macintosh PowerPoint</Application>
  <PresentationFormat>On-screen Show (4:3)</PresentationFormat>
  <Paragraphs>64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29</cp:revision>
  <dcterms:created xsi:type="dcterms:W3CDTF">2022-08-02T19:12:40Z</dcterms:created>
  <dcterms:modified xsi:type="dcterms:W3CDTF">2022-12-05T14:03:12Z</dcterms:modified>
</cp:coreProperties>
</file>