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5618"/>
  </p:normalViewPr>
  <p:slideViewPr>
    <p:cSldViewPr snapToGrid="0" snapToObjects="1">
      <p:cViewPr varScale="1">
        <p:scale>
          <a:sx n="83" d="100"/>
          <a:sy n="83" d="100"/>
        </p:scale>
        <p:origin x="720" y="138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25" t="7313" r="14304" b="20699"/>
          <a:stretch/>
        </p:blipFill>
        <p:spPr>
          <a:xfrm>
            <a:off x="3685048" y="5817926"/>
            <a:ext cx="2608613" cy="1858231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3" r="3153"/>
          <a:stretch/>
        </p:blipFill>
        <p:spPr>
          <a:xfrm>
            <a:off x="577858" y="5816425"/>
            <a:ext cx="2594899" cy="1846347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Baltimore City and County, MD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$52,927 - $53,898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$79,699 -  $88,429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$69,000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$300,000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$1,384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2305" y="4299550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$53,000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$85,000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$220,000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316039" y="8668398"/>
            <a:ext cx="1228221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12.5.22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$400,000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pic>
        <p:nvPicPr>
          <p:cNvPr id="1026" name="Picture 2" descr="Baltimore County, Maryland - Wikipedia">
            <a:extLst>
              <a:ext uri="{FF2B5EF4-FFF2-40B4-BE49-F238E27FC236}">
                <a16:creationId xmlns:a16="http://schemas.microsoft.com/office/drawing/2014/main" id="{48D892CD-1859-4E48-A803-5B6D0975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117" y="333433"/>
            <a:ext cx="1806952" cy="94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7A7CA6-05D2-4FD4-913D-492F6E4E8C84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930cc2c4-486b-463f-bc76-9577a814ea80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213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15</cp:revision>
  <cp:lastPrinted>2022-01-11T16:09:34Z</cp:lastPrinted>
  <dcterms:created xsi:type="dcterms:W3CDTF">2022-11-18T16:38:05Z</dcterms:created>
  <dcterms:modified xsi:type="dcterms:W3CDTF">2022-12-13T03:23:32Z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