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0" autoAdjust="0"/>
    <p:restoredTop sz="95618"/>
  </p:normalViewPr>
  <p:slideViewPr>
    <p:cSldViewPr snapToGrid="0" snapToObjects="1">
      <p:cViewPr varScale="1">
        <p:scale>
          <a:sx n="77" d="100"/>
          <a:sy n="77" d="100"/>
        </p:scale>
        <p:origin x="60" y="252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216C2D2-FE78-4CE6-BF86-48DE86269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821" y="5790328"/>
            <a:ext cx="2733459" cy="205009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>
            <a:extLst>
              <a:ext uri="{FF2B5EF4-FFF2-40B4-BE49-F238E27FC236}">
                <a16:creationId xmlns:a16="http://schemas.microsoft.com/office/drawing/2014/main" id="{841444C7-A70F-4948-BC84-10A5446DC8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4" t="15489" r="13743" b="14958"/>
          <a:stretch/>
        </p:blipFill>
        <p:spPr bwMode="auto">
          <a:xfrm>
            <a:off x="443720" y="5786184"/>
            <a:ext cx="2812651" cy="203827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Anne Arundel County, MD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$50,247 - $52,759 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$80,609 -  $88,957 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professional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$68,588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$461,028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$1,384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82305" y="4299550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$51,500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$84,783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$200,000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255125" y="8668398"/>
            <a:ext cx="1289135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11.17.22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$410,000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2022-2023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Anne Arundel County, Maryland - Wikipedia">
            <a:extLst>
              <a:ext uri="{FF2B5EF4-FFF2-40B4-BE49-F238E27FC236}">
                <a16:creationId xmlns:a16="http://schemas.microsoft.com/office/drawing/2014/main" id="{C1750F29-32FF-4063-9B19-91055EE78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355" y="319761"/>
            <a:ext cx="1655063" cy="86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Teacher’s Life by the Numbers.potx" id="{AC6A275C-9BD2-4696-9D8B-47E2F789E8A9}" vid="{BE9D9720-FAFD-4687-8B78-EAE33718B2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212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David May</dc:creator>
  <cp:lastModifiedBy>Allie Bolter</cp:lastModifiedBy>
  <cp:revision>4</cp:revision>
  <cp:lastPrinted>2022-01-11T16:09:34Z</cp:lastPrinted>
  <dcterms:created xsi:type="dcterms:W3CDTF">2022-11-18T16:38:05Z</dcterms:created>
  <dcterms:modified xsi:type="dcterms:W3CDTF">2022-11-29T16:38:12Z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